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2132856"/>
            <a:ext cx="3867150" cy="1228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3861420"/>
            <a:ext cx="60579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5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9822" y="2899422"/>
            <a:ext cx="790214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8202" y="2899422"/>
            <a:ext cx="799735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5376" y="2899422"/>
            <a:ext cx="790214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0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9277" y="1287603"/>
            <a:ext cx="2304000" cy="352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3260" y="1926808"/>
            <a:ext cx="780694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6731" y="2508771"/>
            <a:ext cx="771173" cy="34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1029" y="2537392"/>
            <a:ext cx="238016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6748" y="3119355"/>
            <a:ext cx="399867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9260" y="3138435"/>
            <a:ext cx="247537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0583" y="3233839"/>
            <a:ext cx="409388" cy="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704" y="3548672"/>
            <a:ext cx="11520000" cy="2179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064704" y="4561929"/>
            <a:ext cx="247537" cy="27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216042" y="4561929"/>
            <a:ext cx="247537" cy="27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8871976" y="4561929"/>
            <a:ext cx="180892" cy="27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634621" y="5297974"/>
            <a:ext cx="695008" cy="27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0423844" y="5297974"/>
            <a:ext cx="685487" cy="27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528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227" y="1316216"/>
            <a:ext cx="599801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2409" y="1316216"/>
            <a:ext cx="609322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268" y="1926793"/>
            <a:ext cx="580760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8591" y="1926793"/>
            <a:ext cx="609322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4293" y="1926793"/>
            <a:ext cx="599801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4607" y="2527831"/>
            <a:ext cx="790214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1682" y="2527831"/>
            <a:ext cx="790214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52260" y="2527831"/>
            <a:ext cx="790214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8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657" y="2647370"/>
            <a:ext cx="933024" cy="34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3814" y="2647370"/>
            <a:ext cx="933024" cy="34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822" y="3887506"/>
            <a:ext cx="790214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6310" y="3887506"/>
            <a:ext cx="790214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2839" y="3887506"/>
            <a:ext cx="771173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1764" y="3887506"/>
            <a:ext cx="618842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8359" y="3887506"/>
            <a:ext cx="609322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39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