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4" r:id="rId6"/>
    <p:sldId id="267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59" d="100"/>
          <a:sy n="59" d="100"/>
        </p:scale>
        <p:origin x="446" y="53"/>
      </p:cViewPr>
      <p:guideLst>
        <p:guide orient="horz" pos="216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23" y="3789040"/>
            <a:ext cx="6381750" cy="6572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248" y="1844824"/>
            <a:ext cx="6667500" cy="1647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548680"/>
            <a:ext cx="11520000" cy="36075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900128" y="2342898"/>
            <a:ext cx="428429" cy="2672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76888" y="2905977"/>
            <a:ext cx="399867" cy="3435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928359" y="2925065"/>
            <a:ext cx="399867" cy="3244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14640" y="3583581"/>
            <a:ext cx="342743" cy="257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166045" y="3583581"/>
            <a:ext cx="238016" cy="2672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476672"/>
            <a:ext cx="11520000" cy="30636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15062" y="2433238"/>
            <a:ext cx="342743" cy="2672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23921" y="2433238"/>
            <a:ext cx="399867" cy="2672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208946" y="2433238"/>
            <a:ext cx="247537" cy="2672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227326" y="2433238"/>
            <a:ext cx="238016" cy="2672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1424" y="3505042"/>
            <a:ext cx="11520000" cy="2304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5205242" y="3676413"/>
            <a:ext cx="418909" cy="266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2472812" y="4228612"/>
            <a:ext cx="771173" cy="352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4"/>
          <p:cNvSpPr/>
          <p:nvPr/>
        </p:nvSpPr>
        <p:spPr bwMode="white">
          <a:xfrm>
            <a:off x="7052250" y="4247653"/>
            <a:ext cx="780694" cy="323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5"/>
          <p:cNvSpPr/>
          <p:nvPr/>
        </p:nvSpPr>
        <p:spPr bwMode="white">
          <a:xfrm>
            <a:off x="1368415" y="5409174"/>
            <a:ext cx="5591681" cy="352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213590"/>
            <a:ext cx="11520000" cy="36365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1424" y="3878217"/>
            <a:ext cx="11520000" cy="27191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2015820" y="5442912"/>
            <a:ext cx="1313851" cy="3053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4405506" y="5442912"/>
            <a:ext cx="1313851" cy="3053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6814233" y="5442912"/>
            <a:ext cx="885421" cy="3053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9261043" y="5442912"/>
            <a:ext cx="399867" cy="3053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"/>
          <p:cNvSpPr/>
          <p:nvPr/>
        </p:nvSpPr>
        <p:spPr bwMode="white">
          <a:xfrm>
            <a:off x="5205242" y="6225259"/>
            <a:ext cx="238016" cy="2576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4475" y="4048760"/>
            <a:ext cx="3111500" cy="190373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73160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9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seeds</cp:lastModifiedBy>
  <cp:revision>12</cp:revision>
  <dcterms:created xsi:type="dcterms:W3CDTF">2022-11-09T06:57:00Z</dcterms:created>
  <dcterms:modified xsi:type="dcterms:W3CDTF">2022-11-24T11:57:50Z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00C7B5907ABC47A6B1C884A24083AD10</vt:lpwstr>
  </property>
</Properties>
</file>