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8" y="1844824"/>
            <a:ext cx="6667500" cy="1647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1" y="3832845"/>
            <a:ext cx="578167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449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0822" y="2483221"/>
            <a:ext cx="590280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47401" y="3188423"/>
            <a:ext cx="580760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226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8095" y="3653383"/>
            <a:ext cx="418909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3963" y="3624764"/>
            <a:ext cx="771173" cy="33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9235" y="4206684"/>
            <a:ext cx="1142479" cy="35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32656"/>
            <a:ext cx="11520000" cy="3370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717032"/>
            <a:ext cx="11520000" cy="2947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897084" y="3860112"/>
            <a:ext cx="1789884" cy="343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762142" y="3888728"/>
            <a:ext cx="371305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847828" y="4489667"/>
            <a:ext cx="238016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504423" y="4480128"/>
            <a:ext cx="238016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8057283" y="5081066"/>
            <a:ext cx="390347" cy="25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2449613" y="6225711"/>
            <a:ext cx="5133955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548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2022-11-24T11:56:46Z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