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1844824"/>
            <a:ext cx="6705600" cy="163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6" y="3861048"/>
            <a:ext cx="5191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49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764" y="2489302"/>
            <a:ext cx="371305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9277" y="2632380"/>
            <a:ext cx="371305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4021" y="2632380"/>
            <a:ext cx="209454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3723" y="2794535"/>
            <a:ext cx="390347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6153" y="2794535"/>
            <a:ext cx="409388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6533" y="3013922"/>
            <a:ext cx="361785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1079" y="3013922"/>
            <a:ext cx="352264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2285" y="3424079"/>
            <a:ext cx="380826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48682" y="3462233"/>
            <a:ext cx="352264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18599" y="3395463"/>
            <a:ext cx="161851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97012" y="3834236"/>
            <a:ext cx="371305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43955" y="3901005"/>
            <a:ext cx="371305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619326" y="3986852"/>
            <a:ext cx="161851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265740" y="3986852"/>
            <a:ext cx="238016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39756" y="4225316"/>
            <a:ext cx="371305" cy="219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115723" y="4368394"/>
            <a:ext cx="380826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772649" y="4282547"/>
            <a:ext cx="371305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142963" y="4578241"/>
            <a:ext cx="428429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7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6401" y="1782887"/>
            <a:ext cx="8892297" cy="69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292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4616" y="3843897"/>
            <a:ext cx="218975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0517" y="3843897"/>
            <a:ext cx="399867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4434" y="3843897"/>
            <a:ext cx="228495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9855" y="3843897"/>
            <a:ext cx="399867" cy="23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0236" y="3862975"/>
            <a:ext cx="228495" cy="2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1955" y="3862975"/>
            <a:ext cx="399867" cy="2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18136" y="3862975"/>
            <a:ext cx="228495" cy="2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79855" y="3862975"/>
            <a:ext cx="399867" cy="24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82236" y="4320841"/>
            <a:ext cx="761652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27921" y="4330380"/>
            <a:ext cx="752132" cy="33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199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763962" y="1807247"/>
            <a:ext cx="334800" cy="219743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4367808" y="1829882"/>
            <a:ext cx="104727" cy="33840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6960095" y="1786632"/>
            <a:ext cx="460800" cy="4320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9300320" y="1791616"/>
            <a:ext cx="373420" cy="50248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935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12</cp:revision>
  <dcterms:created xsi:type="dcterms:W3CDTF">2022-11-09T06:57:00Z</dcterms:created>
  <dcterms:modified xsi:type="dcterms:W3CDTF">2022-11-24T12:07:54Z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