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5" y="3794860"/>
            <a:ext cx="6038850" cy="7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5" y="1844824"/>
            <a:ext cx="569595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27564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854177" y="2532595"/>
            <a:ext cx="371305" cy="3052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538673" y="2532595"/>
            <a:ext cx="380826" cy="31475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318376" y="2532595"/>
            <a:ext cx="380826" cy="31475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10105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8789707" y="657964"/>
            <a:ext cx="742611" cy="34350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1301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163326" y="2900605"/>
            <a:ext cx="2075504" cy="31492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019194" y="2891062"/>
            <a:ext cx="1323371" cy="3244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9141971" y="2891062"/>
            <a:ext cx="2065983" cy="3244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3875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544483" y="1593116"/>
            <a:ext cx="371305" cy="2385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191558" y="1593116"/>
            <a:ext cx="409388" cy="2385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800550" y="2556884"/>
            <a:ext cx="304661" cy="3680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34183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4"/>
          <p:cNvSpPr/>
          <p:nvPr/>
        </p:nvSpPr>
        <p:spPr bwMode="white">
          <a:xfrm>
            <a:off x="1343472" y="2420888"/>
            <a:ext cx="1512168" cy="13976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4"/>
          <p:cNvSpPr/>
          <p:nvPr/>
        </p:nvSpPr>
        <p:spPr bwMode="white">
          <a:xfrm>
            <a:off x="4799856" y="2420888"/>
            <a:ext cx="1512168" cy="13976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184232" y="2420888"/>
            <a:ext cx="1944216" cy="13976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4630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seeds</cp:lastModifiedBy>
  <cp:revision>14</cp:revision>
  <dcterms:created xsi:type="dcterms:W3CDTF">2022-11-09T06:57:00Z</dcterms:created>
  <dcterms:modified xsi:type="dcterms:W3CDTF">2022-11-24T11:56:29Z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