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7" r:id="rId9"/>
  </p:sldIdLst>
  <p:sldSz cx="12192000" cy="6858000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446" y="53"/>
      </p:cViewPr>
      <p:guideLst>
        <p:guide orient="horz" pos="216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6575" y="3794860"/>
            <a:ext cx="6038850" cy="7810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8025" y="1844824"/>
            <a:ext cx="5695950" cy="1619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0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368" y="548680"/>
            <a:ext cx="11520000" cy="275649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2854177" y="2532595"/>
            <a:ext cx="371305" cy="30521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6538673" y="2532595"/>
            <a:ext cx="380826" cy="31475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10318376" y="2532595"/>
            <a:ext cx="380826" cy="31475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5360" y="476672"/>
            <a:ext cx="11520000" cy="310105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8789707" y="657964"/>
            <a:ext cx="742611" cy="34350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5360" y="476672"/>
            <a:ext cx="11520000" cy="313011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2163326" y="2900605"/>
            <a:ext cx="2075504" cy="31492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6019194" y="2891062"/>
            <a:ext cx="1323371" cy="32446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9141971" y="2891062"/>
            <a:ext cx="2065983" cy="32446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5360" y="476672"/>
            <a:ext cx="11520000" cy="338750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544483" y="1593116"/>
            <a:ext cx="371305" cy="23855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3191558" y="1593116"/>
            <a:ext cx="409388" cy="23855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4800550" y="2556884"/>
            <a:ext cx="304661" cy="36806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5360" y="476672"/>
            <a:ext cx="11520000" cy="334183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4"/>
          <p:cNvSpPr/>
          <p:nvPr/>
        </p:nvSpPr>
        <p:spPr bwMode="white">
          <a:xfrm>
            <a:off x="1343472" y="2420888"/>
            <a:ext cx="1512168" cy="139762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4"/>
          <p:cNvSpPr/>
          <p:nvPr/>
        </p:nvSpPr>
        <p:spPr bwMode="white">
          <a:xfrm>
            <a:off x="4799856" y="2420888"/>
            <a:ext cx="1512168" cy="139762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8184232" y="2420888"/>
            <a:ext cx="1944216" cy="139762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4475" y="4048760"/>
            <a:ext cx="3111500" cy="190373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46308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4MTk1OTY3ODM4ZTg3ZDU5ZmNiYWExM2RhNTY4NDA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0</Words>
  <Application>Microsoft Office PowerPoint</Application>
  <PresentationFormat>宽屏</PresentationFormat>
  <Paragraphs>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宋体</vt:lpstr>
      <vt:lpstr>Arial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seeds</cp:lastModifiedBy>
  <cp:revision>14</cp:revision>
  <dcterms:created xsi:type="dcterms:W3CDTF">2022-11-09T06:57:00Z</dcterms:created>
  <dcterms:modified xsi:type="dcterms:W3CDTF">2022-11-24T11:56:29Z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00C7B5907ABC47A6B1C884A24083AD10</vt:lpwstr>
  </property>
</Properties>
</file>