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3696"/>
            <a:ext cx="5616624" cy="6888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9616" y="5013176"/>
            <a:ext cx="86409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9616" y="5689405"/>
            <a:ext cx="42643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9696" y="6372263"/>
            <a:ext cx="86409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260647"/>
            <a:ext cx="6696744" cy="6553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600" y="4653136"/>
            <a:ext cx="623301" cy="56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9583" y="4653136"/>
            <a:ext cx="615100" cy="56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050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717032"/>
            <a:ext cx="1060132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1844824"/>
            <a:ext cx="569595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32656"/>
            <a:ext cx="114192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800335" y="3873639"/>
            <a:ext cx="2246098" cy="689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55324" y="5138951"/>
            <a:ext cx="1481670" cy="670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88640"/>
            <a:ext cx="11520000" cy="254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3202" y="1831806"/>
            <a:ext cx="733090" cy="64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95136" y="1822253"/>
            <a:ext cx="752132" cy="65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260647"/>
            <a:ext cx="11521280" cy="6650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448" y="3284984"/>
            <a:ext cx="1584176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6240" y="3273983"/>
            <a:ext cx="1553906" cy="803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3284" y="4570378"/>
            <a:ext cx="766862" cy="71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6890" y="5877272"/>
            <a:ext cx="1553906" cy="81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32656"/>
            <a:ext cx="11520000" cy="398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9020" y="3332824"/>
            <a:ext cx="1504264" cy="67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3120" y="3313776"/>
            <a:ext cx="1475702" cy="70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32656"/>
            <a:ext cx="11520000" cy="527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260648"/>
            <a:ext cx="9073008" cy="6404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112224" y="6102887"/>
            <a:ext cx="592521" cy="53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260648"/>
            <a:ext cx="11520000" cy="680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20336" y="1844824"/>
            <a:ext cx="647002" cy="58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92818" y="6021288"/>
            <a:ext cx="647002" cy="58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2022-11-24T11:57:08Z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