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  <p:sldId id="267" r:id="rId9"/>
  </p:sldIdLst>
  <p:sldSz cx="12192000" cy="6858000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9" d="100"/>
          <a:sy n="59" d="100"/>
        </p:scale>
        <p:origin x="446" y="53"/>
      </p:cViewPr>
      <p:guideLst>
        <p:guide orient="horz" pos="216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695" y="3861048"/>
            <a:ext cx="5762625" cy="65722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8025" y="1844824"/>
            <a:ext cx="5695950" cy="1619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0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7368" y="548680"/>
            <a:ext cx="11520000" cy="327126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4510772" y="2694553"/>
            <a:ext cx="1037752" cy="27657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10194607" y="2675479"/>
            <a:ext cx="961586" cy="27657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3101715" y="3056967"/>
            <a:ext cx="1285289" cy="27657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8880756" y="3066504"/>
            <a:ext cx="1104396" cy="26704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7368" y="476672"/>
            <a:ext cx="11520000" cy="276064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6890938" y="1365046"/>
            <a:ext cx="228495" cy="26746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6890938" y="2043268"/>
            <a:ext cx="228495" cy="26746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6890938" y="2721490"/>
            <a:ext cx="228495" cy="26746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7368" y="476672"/>
            <a:ext cx="11520000" cy="304294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9966111" y="638834"/>
            <a:ext cx="733090" cy="35294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5360" y="476672"/>
            <a:ext cx="11520000" cy="347883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2"/>
          <p:cNvSpPr/>
          <p:nvPr/>
        </p:nvSpPr>
        <p:spPr bwMode="white">
          <a:xfrm>
            <a:off x="1343472" y="2348880"/>
            <a:ext cx="1584176" cy="151216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2"/>
          <p:cNvSpPr/>
          <p:nvPr/>
        </p:nvSpPr>
        <p:spPr bwMode="white">
          <a:xfrm>
            <a:off x="6153003" y="2348880"/>
            <a:ext cx="1584176" cy="151216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5360" y="476672"/>
            <a:ext cx="11520000" cy="321729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7875723" y="638968"/>
            <a:ext cx="742611" cy="35323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4475" y="4048760"/>
            <a:ext cx="3111500" cy="190373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421559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4MTk1OTY3ODM4ZTg3ZDU5ZmNiYWExM2RhNTY4NDA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宽屏</PresentationFormat>
  <Paragraphs>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1" baseType="lpstr">
      <vt:lpstr>宋体</vt:lpstr>
      <vt:lpstr>Arial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seeds</cp:lastModifiedBy>
  <cp:revision>13</cp:revision>
  <dcterms:created xsi:type="dcterms:W3CDTF">2022-11-09T06:57:00Z</dcterms:created>
  <dcterms:modified xsi:type="dcterms:W3CDTF">2022-11-24T11:58:20Z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00C7B5907ABC47A6B1C884A24083AD10</vt:lpwstr>
  </property>
</Properties>
</file>