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3837037"/>
            <a:ext cx="918210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844824"/>
            <a:ext cx="56959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13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8054" y="2312956"/>
            <a:ext cx="390347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7326" y="2312956"/>
            <a:ext cx="390347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8384" y="2932837"/>
            <a:ext cx="1475702" cy="35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7574" y="3571791"/>
            <a:ext cx="390347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1161" y="3571791"/>
            <a:ext cx="390347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5161" y="3571791"/>
            <a:ext cx="390347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0252" y="4182135"/>
            <a:ext cx="1847008" cy="36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91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7128" y="2981714"/>
            <a:ext cx="437950" cy="36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9657" y="2934090"/>
            <a:ext cx="428429" cy="3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53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85773" y="2304967"/>
            <a:ext cx="238016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7227" y="3561920"/>
            <a:ext cx="228495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9591" y="3552398"/>
            <a:ext cx="238016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753" y="2317543"/>
            <a:ext cx="2533607" cy="1915468"/>
          </a:xfrm>
          <a:prstGeom prst="rect">
            <a:avLst/>
          </a:prstGeom>
        </p:spPr>
      </p:pic>
      <p:sp useBgFill="1">
        <p:nvSpPr>
          <p:cNvPr id="9" name="Rectangle 4"/>
          <p:cNvSpPr/>
          <p:nvPr/>
        </p:nvSpPr>
        <p:spPr bwMode="white">
          <a:xfrm>
            <a:off x="9912424" y="2459351"/>
            <a:ext cx="288032" cy="135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358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32715" y="1335102"/>
            <a:ext cx="161851" cy="25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84384" y="1955079"/>
            <a:ext cx="257057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5475" y="3214111"/>
            <a:ext cx="161851" cy="25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0831" y="3843626"/>
            <a:ext cx="161851" cy="25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7558" y="3834088"/>
            <a:ext cx="257057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9971" y="3843626"/>
            <a:ext cx="161851" cy="25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75260" y="3834088"/>
            <a:ext cx="238016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332656"/>
            <a:ext cx="1224136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420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16</cp:revision>
  <dcterms:created xsi:type="dcterms:W3CDTF">2022-11-09T06:57:00Z</dcterms:created>
  <dcterms:modified xsi:type="dcterms:W3CDTF">2022-11-24T11:59:11Z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