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6" r:id="rId8"/>
  </p:sldIdLst>
  <p:sldSz cx="12192000" cy="6858000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446" y="53"/>
      </p:cViewPr>
      <p:guideLst>
        <p:guide orient="horz" pos="216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8025" y="1844824"/>
            <a:ext cx="5695950" cy="16192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3751312"/>
            <a:ext cx="51816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5360" y="476672"/>
            <a:ext cx="11520000" cy="497331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2791690" y="4764015"/>
            <a:ext cx="1171041" cy="32393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5695492" y="4764015"/>
            <a:ext cx="1161520" cy="32393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9027723" y="4764015"/>
            <a:ext cx="390347" cy="32393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1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5360" y="476672"/>
            <a:ext cx="11520000" cy="27315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7" name="Rectangle 6"/>
          <p:cNvSpPr/>
          <p:nvPr/>
        </p:nvSpPr>
        <p:spPr bwMode="white">
          <a:xfrm>
            <a:off x="1415480" y="1340769"/>
            <a:ext cx="2827171" cy="158096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5519936" y="1340769"/>
            <a:ext cx="2592287" cy="158096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9" name="Rectangle 8"/>
          <p:cNvSpPr/>
          <p:nvPr/>
        </p:nvSpPr>
        <p:spPr bwMode="white">
          <a:xfrm>
            <a:off x="9389508" y="1340768"/>
            <a:ext cx="1819060" cy="157141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2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5360" y="548680"/>
            <a:ext cx="11520000" cy="410983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Rectangle 4"/>
          <p:cNvSpPr/>
          <p:nvPr/>
        </p:nvSpPr>
        <p:spPr bwMode="white">
          <a:xfrm>
            <a:off x="2135560" y="2996952"/>
            <a:ext cx="1354346" cy="136815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10" name="Rectangle 4"/>
          <p:cNvSpPr/>
          <p:nvPr/>
        </p:nvSpPr>
        <p:spPr bwMode="white">
          <a:xfrm>
            <a:off x="4439816" y="2564904"/>
            <a:ext cx="1354346" cy="180020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11" name="Rectangle 4"/>
          <p:cNvSpPr/>
          <p:nvPr/>
        </p:nvSpPr>
        <p:spPr bwMode="white">
          <a:xfrm>
            <a:off x="7176120" y="2924945"/>
            <a:ext cx="1944216" cy="143164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3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7368" y="548680"/>
            <a:ext cx="11520000" cy="392717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7328888" y="1682986"/>
            <a:ext cx="218975" cy="23829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6748128" y="2045201"/>
            <a:ext cx="238016" cy="23829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6805252" y="2388353"/>
            <a:ext cx="218975" cy="24783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2797053" y="3408275"/>
            <a:ext cx="218975" cy="24783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2225814" y="3770491"/>
            <a:ext cx="228495" cy="24783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2225814" y="4113642"/>
            <a:ext cx="218975" cy="24783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4475" y="4048760"/>
            <a:ext cx="3111500" cy="190373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77362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4MTk1OTY3ODM4ZTg3ZDU5ZmNiYWExM2RhNTY4NDA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宽屏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宋体</vt:lpstr>
      <vt:lpstr>Arial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seeds</cp:lastModifiedBy>
  <cp:revision>13</cp:revision>
  <dcterms:created xsi:type="dcterms:W3CDTF">2022-11-09T06:57:00Z</dcterms:created>
  <dcterms:modified xsi:type="dcterms:W3CDTF">2022-11-24T11:59:27Z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00C7B5907ABC47A6B1C884A24083AD10</vt:lpwstr>
  </property>
</Properties>
</file>