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6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446" y="53"/>
      </p:cViewPr>
      <p:guideLst>
        <p:guide orient="horz" pos="21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1844824"/>
            <a:ext cx="5695950" cy="16192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3751312"/>
            <a:ext cx="51816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497331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791690" y="4764015"/>
            <a:ext cx="1171041" cy="3239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695492" y="4764015"/>
            <a:ext cx="1161520" cy="3239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9027723" y="4764015"/>
            <a:ext cx="390347" cy="3239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27315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Rectangle 6"/>
          <p:cNvSpPr/>
          <p:nvPr/>
        </p:nvSpPr>
        <p:spPr bwMode="white">
          <a:xfrm>
            <a:off x="1415480" y="1340769"/>
            <a:ext cx="2827171" cy="15809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519936" y="1340769"/>
            <a:ext cx="2592287" cy="15809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9389508" y="1340768"/>
            <a:ext cx="1819060" cy="15714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548680"/>
            <a:ext cx="11520000" cy="410983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2135560" y="2996952"/>
            <a:ext cx="1354346" cy="136815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4"/>
          <p:cNvSpPr/>
          <p:nvPr/>
        </p:nvSpPr>
        <p:spPr bwMode="white">
          <a:xfrm>
            <a:off x="4439816" y="2564904"/>
            <a:ext cx="1354346" cy="18002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1" name="Rectangle 4"/>
          <p:cNvSpPr/>
          <p:nvPr/>
        </p:nvSpPr>
        <p:spPr bwMode="white">
          <a:xfrm>
            <a:off x="7176120" y="2924945"/>
            <a:ext cx="1944216" cy="14316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39271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7328888" y="1682986"/>
            <a:ext cx="218975" cy="2382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748128" y="2045201"/>
            <a:ext cx="238016" cy="2382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805252" y="2388353"/>
            <a:ext cx="218975" cy="24783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797053" y="3408275"/>
            <a:ext cx="218975" cy="24783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2225814" y="3770491"/>
            <a:ext cx="228495" cy="24783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225814" y="4113642"/>
            <a:ext cx="218975" cy="24783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475" y="4048760"/>
            <a:ext cx="3111500" cy="190373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7736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宋体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seeds</cp:lastModifiedBy>
  <cp:revision>13</cp:revision>
  <dcterms:created xsi:type="dcterms:W3CDTF">2022-11-09T06:57:00Z</dcterms:created>
  <dcterms:modified xsi:type="dcterms:W3CDTF">2022-11-24T11:59:27Z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