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1844824"/>
            <a:ext cx="5695950" cy="16192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3789040"/>
            <a:ext cx="4572000" cy="676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327541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330210" y="3290888"/>
            <a:ext cx="428429" cy="36181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015368" y="3290888"/>
            <a:ext cx="437950" cy="36181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632558" y="3290888"/>
            <a:ext cx="428429" cy="36181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28104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7490739" y="1844351"/>
            <a:ext cx="390347" cy="5716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2968425" y="1882459"/>
            <a:ext cx="390347" cy="3048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900789" y="2063472"/>
            <a:ext cx="380826" cy="3048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433285" y="2092053"/>
            <a:ext cx="428429" cy="24770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548194" y="2406444"/>
            <a:ext cx="476033" cy="33344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902111" y="2577930"/>
            <a:ext cx="704528" cy="33344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3720558" y="2882794"/>
            <a:ext cx="390347" cy="31439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26568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877707" y="2514554"/>
            <a:ext cx="257057" cy="1999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466996" y="2514554"/>
            <a:ext cx="257057" cy="1999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9113409" y="2552645"/>
            <a:ext cx="257057" cy="1800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548680"/>
            <a:ext cx="11520000" cy="31799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8" name="Rectangle 17"/>
          <p:cNvSpPr/>
          <p:nvPr/>
        </p:nvSpPr>
        <p:spPr bwMode="white">
          <a:xfrm>
            <a:off x="1392153" y="3300180"/>
            <a:ext cx="247537" cy="2475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9" name="Rectangle 18"/>
          <p:cNvSpPr/>
          <p:nvPr/>
        </p:nvSpPr>
        <p:spPr bwMode="white">
          <a:xfrm>
            <a:off x="3229640" y="3290659"/>
            <a:ext cx="228495" cy="2665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0" name="Rectangle 19"/>
          <p:cNvSpPr/>
          <p:nvPr/>
        </p:nvSpPr>
        <p:spPr bwMode="white">
          <a:xfrm>
            <a:off x="5057607" y="3290659"/>
            <a:ext cx="238016" cy="2665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1" name="Rectangle 20"/>
          <p:cNvSpPr/>
          <p:nvPr/>
        </p:nvSpPr>
        <p:spPr bwMode="white">
          <a:xfrm>
            <a:off x="6942698" y="3300180"/>
            <a:ext cx="171371" cy="2475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2" name="Rectangle 21"/>
          <p:cNvSpPr/>
          <p:nvPr/>
        </p:nvSpPr>
        <p:spPr bwMode="white">
          <a:xfrm>
            <a:off x="8751624" y="3290659"/>
            <a:ext cx="238016" cy="2665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3" name="Rectangle 22"/>
          <p:cNvSpPr/>
          <p:nvPr/>
        </p:nvSpPr>
        <p:spPr bwMode="white">
          <a:xfrm>
            <a:off x="10493905" y="3290659"/>
            <a:ext cx="399867" cy="2665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4" name="Rectangle 17"/>
          <p:cNvSpPr/>
          <p:nvPr/>
        </p:nvSpPr>
        <p:spPr bwMode="white">
          <a:xfrm>
            <a:off x="1199456" y="2348880"/>
            <a:ext cx="1008112" cy="8640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5" name="Rectangle 17"/>
          <p:cNvSpPr/>
          <p:nvPr/>
        </p:nvSpPr>
        <p:spPr bwMode="white">
          <a:xfrm>
            <a:off x="2999656" y="2346784"/>
            <a:ext cx="1008112" cy="86409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6" name="Rectangle 17"/>
          <p:cNvSpPr/>
          <p:nvPr/>
        </p:nvSpPr>
        <p:spPr bwMode="white">
          <a:xfrm>
            <a:off x="4799856" y="2420888"/>
            <a:ext cx="936104" cy="720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7" name="Rectangle 17"/>
          <p:cNvSpPr/>
          <p:nvPr/>
        </p:nvSpPr>
        <p:spPr bwMode="white">
          <a:xfrm>
            <a:off x="6744071" y="2204864"/>
            <a:ext cx="720081" cy="9412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8" name="Rectangle 17"/>
          <p:cNvSpPr/>
          <p:nvPr/>
        </p:nvSpPr>
        <p:spPr bwMode="white">
          <a:xfrm>
            <a:off x="8391583" y="2492896"/>
            <a:ext cx="1232809" cy="68564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29" name="Rectangle 17"/>
          <p:cNvSpPr/>
          <p:nvPr/>
        </p:nvSpPr>
        <p:spPr bwMode="white">
          <a:xfrm>
            <a:off x="10469863" y="2332358"/>
            <a:ext cx="810714" cy="8785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225003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997318" y="2345343"/>
            <a:ext cx="238016" cy="26695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358111" y="2345343"/>
            <a:ext cx="257057" cy="2574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728425" y="2345343"/>
            <a:ext cx="238016" cy="26695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2"/>
          <p:cNvSpPr/>
          <p:nvPr/>
        </p:nvSpPr>
        <p:spPr bwMode="white">
          <a:xfrm>
            <a:off x="2495600" y="1700808"/>
            <a:ext cx="622800" cy="410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2"/>
          <p:cNvSpPr/>
          <p:nvPr/>
        </p:nvSpPr>
        <p:spPr bwMode="white">
          <a:xfrm>
            <a:off x="5951984" y="1281870"/>
            <a:ext cx="540000" cy="8293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2"/>
          <p:cNvSpPr/>
          <p:nvPr/>
        </p:nvSpPr>
        <p:spPr bwMode="white">
          <a:xfrm>
            <a:off x="7838608" y="1281870"/>
            <a:ext cx="2019584" cy="82933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057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seeds</cp:lastModifiedBy>
  <cp:revision>16</cp:revision>
  <dcterms:created xsi:type="dcterms:W3CDTF">2022-11-09T06:57:00Z</dcterms:created>
  <dcterms:modified xsi:type="dcterms:W3CDTF">2022-11-24T11:53:47Z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