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8640"/>
            <a:ext cx="11520000" cy="37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Rectangle 8"/>
          <p:cNvSpPr/>
          <p:nvPr/>
        </p:nvSpPr>
        <p:spPr bwMode="white">
          <a:xfrm>
            <a:off x="5139136" y="2517086"/>
            <a:ext cx="380826" cy="314912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white">
          <a:xfrm>
            <a:off x="6312024" y="764704"/>
            <a:ext cx="2736304" cy="2376264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9289032" cy="664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951984" y="4653136"/>
            <a:ext cx="1940812" cy="1872208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4943872" y="5949280"/>
            <a:ext cx="596332" cy="466311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33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Rectangle 6"/>
          <p:cNvSpPr/>
          <p:nvPr/>
        </p:nvSpPr>
        <p:spPr bwMode="white">
          <a:xfrm>
            <a:off x="6168008" y="836712"/>
            <a:ext cx="2592288" cy="2304256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5067128" y="2537392"/>
            <a:ext cx="380826" cy="324624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42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7" y="3761978"/>
            <a:ext cx="106013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79934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62286" y="4371781"/>
            <a:ext cx="1037169" cy="46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6952" y="5462940"/>
            <a:ext cx="270853" cy="36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464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9326" y="2090712"/>
            <a:ext cx="2161190" cy="68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1971" y="2090712"/>
            <a:ext cx="2180231" cy="6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32656"/>
            <a:ext cx="108348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5382" y="2151131"/>
            <a:ext cx="1405844" cy="65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751" y="3557539"/>
            <a:ext cx="1405844" cy="64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816213" y="4972904"/>
            <a:ext cx="2068472" cy="65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8"/>
            <a:ext cx="10925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9721080" cy="620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992" y="1988840"/>
            <a:ext cx="1368152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616" y="3284984"/>
            <a:ext cx="1368152" cy="7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1824" y="4581128"/>
            <a:ext cx="2039157" cy="7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5680" y="5805264"/>
            <a:ext cx="697147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6285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7056784" cy="646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Rectangle 9"/>
          <p:cNvSpPr/>
          <p:nvPr/>
        </p:nvSpPr>
        <p:spPr bwMode="white">
          <a:xfrm>
            <a:off x="4655840" y="5157192"/>
            <a:ext cx="1584176" cy="1440160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 bwMode="white">
          <a:xfrm>
            <a:off x="3791744" y="6093296"/>
            <a:ext cx="451706" cy="382412"/>
          </a:xfrm>
          <a:prstGeom prst="rect">
            <a:avLst/>
          </a:prstGeom>
          <a:solidFill>
            <a:srgbClr val="F0F7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