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299" y="3861420"/>
            <a:ext cx="4905375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2788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4698" y="2277293"/>
            <a:ext cx="380826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5277" y="2277293"/>
            <a:ext cx="428429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6748" y="2277293"/>
            <a:ext cx="609322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8632" y="2277293"/>
            <a:ext cx="599801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4153" y="2869415"/>
            <a:ext cx="590280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5277" y="2869415"/>
            <a:ext cx="609322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6269" y="2869415"/>
            <a:ext cx="418909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79525" y="2869415"/>
            <a:ext cx="609322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153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6004" y="1330006"/>
            <a:ext cx="609322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1459" y="1330006"/>
            <a:ext cx="609322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5541" y="1330006"/>
            <a:ext cx="599801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1891" y="2016048"/>
            <a:ext cx="3494791" cy="1412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6867" y="2016048"/>
            <a:ext cx="3494791" cy="1412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56240" y="2016048"/>
            <a:ext cx="3456384" cy="1412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4079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61475" y="4275337"/>
            <a:ext cx="409388" cy="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 flipV="1">
            <a:off x="3915128" y="4077072"/>
            <a:ext cx="399867" cy="55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967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838" y="1846210"/>
            <a:ext cx="5241161" cy="107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550459"/>
            <a:ext cx="11520000" cy="2950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11127" y="1198532"/>
            <a:ext cx="3484561" cy="2302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2022-11-09T06:57:00Z</dcterms:created>
  <dcterms:modified xsi:type="dcterms:W3CDTF">2022-11-24T15:14:27Z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