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61" r:id="rId5"/>
    <p:sldId id="262" r:id="rId6"/>
    <p:sldId id="263" r:id="rId7"/>
    <p:sldId id="264" r:id="rId8"/>
    <p:sldId id="265" r:id="rId9"/>
    <p:sldId id="267" r:id="rId10"/>
  </p:sldIdLst>
  <p:sldSz cx="12192000" cy="6858000"/>
  <p:notesSz cx="6858000" cy="9144000"/>
  <p:custDataLst>
    <p:tags r:id="rId14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9" d="100"/>
          <a:sy n="59" d="100"/>
        </p:scale>
        <p:origin x="446" y="53"/>
      </p:cViewPr>
      <p:guideLst>
        <p:guide orient="horz" pos="216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08349" y="3861048"/>
            <a:ext cx="7153275" cy="6096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3712" y="1844824"/>
            <a:ext cx="5162550" cy="163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0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7368" y="548680"/>
            <a:ext cx="11520000" cy="3543977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3225483" y="2463570"/>
            <a:ext cx="583200" cy="28580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9409036" y="2463570"/>
            <a:ext cx="586800" cy="28580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2" name="Rectangle 11"/>
          <p:cNvSpPr/>
          <p:nvPr/>
        </p:nvSpPr>
        <p:spPr bwMode="white">
          <a:xfrm>
            <a:off x="940525" y="3654423"/>
            <a:ext cx="1580429" cy="24769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3" name="Rectangle 12"/>
          <p:cNvSpPr/>
          <p:nvPr/>
        </p:nvSpPr>
        <p:spPr bwMode="white">
          <a:xfrm>
            <a:off x="7128954" y="3702056"/>
            <a:ext cx="2135398" cy="30300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5" name="Rectangle 11"/>
          <p:cNvSpPr/>
          <p:nvPr/>
        </p:nvSpPr>
        <p:spPr bwMode="white">
          <a:xfrm>
            <a:off x="1271464" y="3140968"/>
            <a:ext cx="2736304" cy="39600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6" name="Rectangle 12"/>
          <p:cNvSpPr/>
          <p:nvPr/>
        </p:nvSpPr>
        <p:spPr bwMode="white">
          <a:xfrm>
            <a:off x="7320136" y="3140967"/>
            <a:ext cx="2808312" cy="37800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2" grpId="0" animBg="1"/>
      <p:bldP spid="13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7368" y="548680"/>
            <a:ext cx="11520000" cy="28883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2806574" y="1349396"/>
            <a:ext cx="580760" cy="26690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5558045" y="1349396"/>
            <a:ext cx="571239" cy="26690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8280954" y="1349396"/>
            <a:ext cx="609322" cy="26690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11060987" y="1349396"/>
            <a:ext cx="580760" cy="26690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928411" y="2007128"/>
            <a:ext cx="1868642" cy="120584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2" name="Rectangle 11"/>
          <p:cNvSpPr/>
          <p:nvPr/>
        </p:nvSpPr>
        <p:spPr bwMode="white">
          <a:xfrm>
            <a:off x="3503712" y="2007128"/>
            <a:ext cx="2131817" cy="120584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5" name="Rectangle 14"/>
          <p:cNvSpPr/>
          <p:nvPr/>
        </p:nvSpPr>
        <p:spPr bwMode="white">
          <a:xfrm>
            <a:off x="6501910" y="2007128"/>
            <a:ext cx="1793895" cy="120584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8" name="Rectangle 17"/>
          <p:cNvSpPr/>
          <p:nvPr/>
        </p:nvSpPr>
        <p:spPr bwMode="white">
          <a:xfrm>
            <a:off x="9192345" y="2007128"/>
            <a:ext cx="1868642" cy="120584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9" grpId="0" animBg="1"/>
      <p:bldP spid="12" grpId="0" animBg="1"/>
      <p:bldP spid="15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7368" y="548680"/>
            <a:ext cx="11520000" cy="249406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3177880" y="1504259"/>
            <a:ext cx="238016" cy="25800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7119434" y="1504259"/>
            <a:ext cx="161851" cy="25800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10822971" y="1494704"/>
            <a:ext cx="247537" cy="26756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3168359" y="2392949"/>
            <a:ext cx="238016" cy="26756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6719566" y="2392949"/>
            <a:ext cx="609322" cy="26756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11003863" y="2392949"/>
            <a:ext cx="238016" cy="26756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3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5360" y="548680"/>
            <a:ext cx="11520000" cy="323688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Rectangle 4"/>
          <p:cNvSpPr/>
          <p:nvPr/>
        </p:nvSpPr>
        <p:spPr bwMode="white">
          <a:xfrm>
            <a:off x="878037" y="2132856"/>
            <a:ext cx="4617520" cy="112755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4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7368" y="476672"/>
            <a:ext cx="11520000" cy="2676657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2292458" y="1495897"/>
            <a:ext cx="247537" cy="28576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5196260" y="1495897"/>
            <a:ext cx="247537" cy="28576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1606971" y="2219833"/>
            <a:ext cx="171371" cy="27623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3006508" y="2219833"/>
            <a:ext cx="247537" cy="27623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5919830" y="2219833"/>
            <a:ext cx="247537" cy="27623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6633880" y="2219833"/>
            <a:ext cx="247537" cy="27623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4475" y="4048760"/>
            <a:ext cx="3111500" cy="190373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ZTM5NjVjNGFlOTRkOGY4YmYwZjdlOTY3YjUyNmU5NmE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14</cp:revision>
  <dcterms:created xsi:type="dcterms:W3CDTF">2022-11-09T06:57:00Z</dcterms:created>
  <dcterms:modified xsi:type="dcterms:W3CDTF">2022-11-24T15:15:08Z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00C7B5907ABC47A6B1C884A24083AD10</vt:lpwstr>
  </property>
</Properties>
</file>