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99" y="3861048"/>
            <a:ext cx="4600575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519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3672" y="2427428"/>
            <a:ext cx="604800" cy="27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6320" y="2427428"/>
            <a:ext cx="601200" cy="27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34698" y="3667212"/>
            <a:ext cx="1723239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5640" y="3648138"/>
            <a:ext cx="1666115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055440" y="2996952"/>
            <a:ext cx="2693032" cy="51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6968858" y="3140968"/>
            <a:ext cx="2799550" cy="34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2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5112" y="1278659"/>
            <a:ext cx="60932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6583" y="1278659"/>
            <a:ext cx="60932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8054" y="1278659"/>
            <a:ext cx="60932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9525" y="1278659"/>
            <a:ext cx="60932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0312" y="1918340"/>
            <a:ext cx="2016224" cy="129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01370" y="1918340"/>
            <a:ext cx="2016224" cy="129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90779" y="1918340"/>
            <a:ext cx="2096876" cy="129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904312" y="1918340"/>
            <a:ext cx="2016224" cy="129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494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9450" y="1508698"/>
            <a:ext cx="257057" cy="20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6095" y="1508698"/>
            <a:ext cx="257057" cy="20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8558" y="2387831"/>
            <a:ext cx="257057" cy="20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76095" y="2387831"/>
            <a:ext cx="257057" cy="20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98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96525" y="2780929"/>
            <a:ext cx="4436628" cy="104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054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0045" y="2420888"/>
            <a:ext cx="7740297" cy="1062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2022-11-09T06:57:00Z</dcterms:created>
  <dcterms:modified xsi:type="dcterms:W3CDTF">2022-11-24T15:15:21Z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