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4962" y="3827512"/>
            <a:ext cx="80200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187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3792" y="2333068"/>
            <a:ext cx="1440160" cy="123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03356" y="2333068"/>
            <a:ext cx="1423014" cy="123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734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120" y="1301452"/>
            <a:ext cx="60932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8591" y="1301452"/>
            <a:ext cx="60932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0062" y="1301452"/>
            <a:ext cx="60932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2012" y="1301452"/>
            <a:ext cx="61884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966" y="1911293"/>
            <a:ext cx="1860046" cy="137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0383" y="1901763"/>
            <a:ext cx="1785640" cy="142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40016" y="1901763"/>
            <a:ext cx="1860046" cy="142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981966" y="1901763"/>
            <a:ext cx="1860046" cy="142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1801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5814" y="1311023"/>
            <a:ext cx="609322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7285" y="1311023"/>
            <a:ext cx="609322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85351" y="1311023"/>
            <a:ext cx="599801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5814" y="1873252"/>
            <a:ext cx="609322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6806" y="1873252"/>
            <a:ext cx="599801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1368" y="1873252"/>
            <a:ext cx="599801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207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4550" y="2190787"/>
            <a:ext cx="3694016" cy="156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5"/>
          <a:stretch>
            <a:fillRect/>
          </a:stretch>
        </p:blipFill>
        <p:spPr>
          <a:xfrm>
            <a:off x="911424" y="3756519"/>
            <a:ext cx="10729192" cy="2261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358894" y="4440354"/>
            <a:ext cx="6753329" cy="157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340768"/>
            <a:ext cx="3933471" cy="3515687"/>
          </a:xfrm>
          <a:prstGeom prst="rect">
            <a:avLst/>
          </a:prstGeom>
        </p:spPr>
      </p:pic>
      <p:sp useBgFill="1">
        <p:nvSpPr>
          <p:cNvPr id="11" name="Rectangle 2"/>
          <p:cNvSpPr/>
          <p:nvPr/>
        </p:nvSpPr>
        <p:spPr bwMode="white">
          <a:xfrm>
            <a:off x="7968208" y="4959422"/>
            <a:ext cx="3175615" cy="47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585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6855" y="1502687"/>
            <a:ext cx="238016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0425" y="1502687"/>
            <a:ext cx="247537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9103" y="1502687"/>
            <a:ext cx="247537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56723" y="1502687"/>
            <a:ext cx="247537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4954" y="2227733"/>
            <a:ext cx="247537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33153" y="2218193"/>
            <a:ext cx="247537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17</cp:revision>
  <dcterms:created xsi:type="dcterms:W3CDTF">2022-11-09T06:57:00Z</dcterms:created>
  <dcterms:modified xsi:type="dcterms:W3CDTF">2022-11-24T15:15:32Z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