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8437" y="3861048"/>
            <a:ext cx="575310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52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5896" y="2455370"/>
            <a:ext cx="576000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8556" y="2455370"/>
            <a:ext cx="594000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0525" y="3704252"/>
            <a:ext cx="1504264" cy="22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38541" y="3666119"/>
            <a:ext cx="1599471" cy="238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199456" y="3140968"/>
            <a:ext cx="2792440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7248128" y="3132520"/>
            <a:ext cx="2664296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1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6004" y="1277512"/>
            <a:ext cx="609322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7062" y="1277512"/>
            <a:ext cx="561719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8054" y="1277512"/>
            <a:ext cx="609322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8566" y="1277512"/>
            <a:ext cx="580760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729" y="1916278"/>
            <a:ext cx="2096875" cy="129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58146" y="1916278"/>
            <a:ext cx="2177517" cy="129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34253" y="1925812"/>
            <a:ext cx="1914666" cy="125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904312" y="1916278"/>
            <a:ext cx="2016224" cy="129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40830"/>
            <a:ext cx="11520000" cy="4564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6335" y="2647075"/>
            <a:ext cx="409388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1"/>
          <a:stretch>
            <a:fillRect/>
          </a:stretch>
        </p:blipFill>
        <p:spPr>
          <a:xfrm>
            <a:off x="912704" y="4905671"/>
            <a:ext cx="10943936" cy="1763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60174" y="5630212"/>
            <a:ext cx="6752049" cy="103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3" y="4648823"/>
            <a:ext cx="3758356" cy="98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71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7079" y="2348880"/>
            <a:ext cx="9196958" cy="106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