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8D8"/>
    <a:srgbClr val="E0F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99" y="3861048"/>
            <a:ext cx="8029575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92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420384" y="2320990"/>
            <a:ext cx="571239" cy="238213"/>
          </a:xfrm>
          <a:prstGeom prst="rect">
            <a:avLst/>
          </a:prstGeom>
          <a:solidFill>
            <a:srgbClr val="E0F1B3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5143293" y="2320990"/>
            <a:ext cx="561719" cy="238213"/>
          </a:xfrm>
          <a:prstGeom prst="rect">
            <a:avLst/>
          </a:prstGeom>
          <a:solidFill>
            <a:srgbClr val="E0F1B3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7999492" y="2320990"/>
            <a:ext cx="571239" cy="238213"/>
          </a:xfrm>
          <a:prstGeom prst="rect">
            <a:avLst/>
          </a:prstGeom>
          <a:solidFill>
            <a:srgbClr val="E0F1B3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10770004" y="2320990"/>
            <a:ext cx="561719" cy="238213"/>
          </a:xfrm>
          <a:prstGeom prst="rect">
            <a:avLst/>
          </a:prstGeom>
          <a:solidFill>
            <a:srgbClr val="E0F1B3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1269616" y="3159503"/>
            <a:ext cx="1314847" cy="1172010"/>
          </a:xfrm>
          <a:prstGeom prst="rect">
            <a:avLst/>
          </a:prstGeom>
          <a:solidFill>
            <a:srgbClr val="EFF8D8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3960443" y="3159503"/>
            <a:ext cx="1403690" cy="1172010"/>
          </a:xfrm>
          <a:prstGeom prst="rect">
            <a:avLst/>
          </a:prstGeom>
          <a:solidFill>
            <a:srgbClr val="EFF8D8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6737373" y="3159503"/>
            <a:ext cx="1385920" cy="1172010"/>
          </a:xfrm>
          <a:prstGeom prst="rect">
            <a:avLst/>
          </a:prstGeom>
          <a:solidFill>
            <a:srgbClr val="EFF8D8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9552384" y="3159503"/>
            <a:ext cx="1368152" cy="1172010"/>
          </a:xfrm>
          <a:prstGeom prst="rect">
            <a:avLst/>
          </a:prstGeom>
          <a:solidFill>
            <a:srgbClr val="EFF8D8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2382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4236" y="2397125"/>
            <a:ext cx="571239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6103" y="2397125"/>
            <a:ext cx="523636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7971" y="2397125"/>
            <a:ext cx="571239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0318" y="2397125"/>
            <a:ext cx="571239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41707" y="2397125"/>
            <a:ext cx="571239" cy="25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776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4550" y="1988840"/>
            <a:ext cx="5712396" cy="1691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5029" y="4290232"/>
            <a:ext cx="5049003" cy="352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4550" y="4833664"/>
            <a:ext cx="9503978" cy="34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15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64359" y="1052736"/>
            <a:ext cx="9552121" cy="154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614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5599" y="1449919"/>
            <a:ext cx="247537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19169" y="1440377"/>
            <a:ext cx="247537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2739" y="1440377"/>
            <a:ext cx="247537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5120" y="2156000"/>
            <a:ext cx="238016" cy="27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9169" y="2156000"/>
            <a:ext cx="247537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1301" y="2165542"/>
            <a:ext cx="171371" cy="2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0078" y="2041500"/>
            <a:ext cx="2208793" cy="35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32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