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3199" y="3832845"/>
            <a:ext cx="5743575" cy="676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844824"/>
            <a:ext cx="516255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560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5592" y="2385828"/>
            <a:ext cx="612136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48328" y="2385828"/>
            <a:ext cx="599801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68624" y="3664962"/>
            <a:ext cx="1113917" cy="238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47533" y="3626779"/>
            <a:ext cx="1399537" cy="238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0"/>
          <p:cNvSpPr/>
          <p:nvPr/>
        </p:nvSpPr>
        <p:spPr bwMode="white">
          <a:xfrm>
            <a:off x="1199456" y="3068960"/>
            <a:ext cx="2016000" cy="43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1"/>
          <p:cNvSpPr/>
          <p:nvPr/>
        </p:nvSpPr>
        <p:spPr bwMode="white">
          <a:xfrm>
            <a:off x="6816080" y="3068960"/>
            <a:ext cx="2880320" cy="41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842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5591" y="1277956"/>
            <a:ext cx="618842" cy="26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7062" y="1277956"/>
            <a:ext cx="561719" cy="26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28054" y="1277956"/>
            <a:ext cx="552198" cy="26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98566" y="1277956"/>
            <a:ext cx="771173" cy="26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5746" y="1917074"/>
            <a:ext cx="2100236" cy="133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61760" y="1917074"/>
            <a:ext cx="2184248" cy="133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78275" y="1917074"/>
            <a:ext cx="2100236" cy="133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904313" y="1926614"/>
            <a:ext cx="2016224" cy="1286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2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216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396791" y="1988840"/>
            <a:ext cx="1199241" cy="124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46973" y="1988840"/>
            <a:ext cx="1185132" cy="124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64352" y="1988840"/>
            <a:ext cx="1152128" cy="124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008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67408" y="2708920"/>
            <a:ext cx="6194331" cy="1643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352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50045" y="1772816"/>
            <a:ext cx="9016066" cy="108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15</cp:revision>
  <dcterms:created xsi:type="dcterms:W3CDTF">2022-11-09T06:57:00Z</dcterms:created>
  <dcterms:modified xsi:type="dcterms:W3CDTF">2022-11-24T15:16:01Z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