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437" y="3861048"/>
            <a:ext cx="5753100" cy="638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712" y="1844824"/>
            <a:ext cx="5162550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3651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44144" y="2455663"/>
            <a:ext cx="590400" cy="286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58538" y="2455663"/>
            <a:ext cx="601200" cy="286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78144" y="3819156"/>
            <a:ext cx="1056793" cy="228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480888" y="3819156"/>
            <a:ext cx="1628033" cy="247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1"/>
          <p:cNvSpPr/>
          <p:nvPr/>
        </p:nvSpPr>
        <p:spPr bwMode="white">
          <a:xfrm>
            <a:off x="6744072" y="3068960"/>
            <a:ext cx="3024336" cy="535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0"/>
          <p:cNvSpPr/>
          <p:nvPr/>
        </p:nvSpPr>
        <p:spPr bwMode="white">
          <a:xfrm>
            <a:off x="1199456" y="3068959"/>
            <a:ext cx="2016224" cy="55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2315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00718" y="2258650"/>
            <a:ext cx="1433848" cy="257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23793" y="2258650"/>
            <a:ext cx="1376492" cy="257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041676" y="2258650"/>
            <a:ext cx="1433848" cy="266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916916" y="2258650"/>
            <a:ext cx="1433848" cy="266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4888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249343" y="3429000"/>
            <a:ext cx="3694016" cy="1145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43095" y="3429000"/>
            <a:ext cx="4246214" cy="1764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548680"/>
            <a:ext cx="11520000" cy="4556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99456" y="1340769"/>
            <a:ext cx="5688632" cy="971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25508" y="4094775"/>
            <a:ext cx="5346556" cy="1010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7925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16</cp:revision>
  <dcterms:created xsi:type="dcterms:W3CDTF">2022-11-09T06:57:00Z</dcterms:created>
  <dcterms:modified xsi:type="dcterms:W3CDTF">2022-11-24T12:16:06Z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