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860" y="3789040"/>
            <a:ext cx="3724275" cy="647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336" y="1844824"/>
            <a:ext cx="4505325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4328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5053" y="3103711"/>
            <a:ext cx="247537" cy="276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8921" y="3113245"/>
            <a:ext cx="238016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4987" y="3113245"/>
            <a:ext cx="247537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99334" y="3113245"/>
            <a:ext cx="266578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0872" y="3837806"/>
            <a:ext cx="238016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08723" y="3837806"/>
            <a:ext cx="399867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33880" y="4428895"/>
            <a:ext cx="247537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85351" y="4428895"/>
            <a:ext cx="238016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780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2311500" y="1428864"/>
            <a:ext cx="238016" cy="266614"/>
          </a:xfrm>
          <a:prstGeom prst="rect">
            <a:avLst/>
          </a:prstGeom>
          <a:solidFill>
            <a:srgbClr val="FFFDD9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5091533" y="1428864"/>
            <a:ext cx="238016" cy="266614"/>
          </a:xfrm>
          <a:prstGeom prst="rect">
            <a:avLst/>
          </a:prstGeom>
          <a:solidFill>
            <a:srgbClr val="FFFDD9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7862045" y="1438386"/>
            <a:ext cx="238016" cy="247570"/>
          </a:xfrm>
          <a:prstGeom prst="rect">
            <a:avLst/>
          </a:prstGeom>
          <a:solidFill>
            <a:srgbClr val="FFFDD9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10632558" y="1428864"/>
            <a:ext cx="228495" cy="266614"/>
          </a:xfrm>
          <a:prstGeom prst="rect">
            <a:avLst/>
          </a:prstGeom>
          <a:solidFill>
            <a:srgbClr val="FFFDD9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white">
          <a:xfrm>
            <a:off x="1767948" y="2196479"/>
            <a:ext cx="1036913" cy="806012"/>
          </a:xfrm>
          <a:prstGeom prst="rect">
            <a:avLst/>
          </a:prstGeom>
          <a:solidFill>
            <a:srgbClr val="FFFDD9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 bwMode="white">
          <a:xfrm>
            <a:off x="4538461" y="2196479"/>
            <a:ext cx="1036913" cy="806012"/>
          </a:xfrm>
          <a:prstGeom prst="rect">
            <a:avLst/>
          </a:prstGeom>
          <a:solidFill>
            <a:srgbClr val="FFFDD9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 bwMode="white">
          <a:xfrm>
            <a:off x="7318494" y="2220792"/>
            <a:ext cx="1036913" cy="776160"/>
          </a:xfrm>
          <a:prstGeom prst="rect">
            <a:avLst/>
          </a:prstGeom>
          <a:solidFill>
            <a:srgbClr val="FFFDD9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 bwMode="white">
          <a:xfrm>
            <a:off x="10056440" y="2196479"/>
            <a:ext cx="1080120" cy="806012"/>
          </a:xfrm>
          <a:prstGeom prst="rect">
            <a:avLst/>
          </a:prstGeom>
          <a:solidFill>
            <a:srgbClr val="FFFDD9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466"/>
            <a:ext cx="11520000" cy="3672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9409" y="1721797"/>
            <a:ext cx="618842" cy="286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29442" y="1721797"/>
            <a:ext cx="618842" cy="286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9409" y="2561253"/>
            <a:ext cx="618842" cy="276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19921" y="2561253"/>
            <a:ext cx="618842" cy="286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9409" y="3314856"/>
            <a:ext cx="618842" cy="286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06136" y="3314856"/>
            <a:ext cx="894942" cy="295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29442" y="3314856"/>
            <a:ext cx="618842" cy="295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3365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5029" y="2255281"/>
            <a:ext cx="4040891" cy="1533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4023012"/>
            <a:ext cx="11520000" cy="1722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286887" y="4750158"/>
            <a:ext cx="5025137" cy="112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245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15</cp:revision>
  <dcterms:created xsi:type="dcterms:W3CDTF">2022-11-09T06:57:00Z</dcterms:created>
  <dcterms:modified xsi:type="dcterms:W3CDTF">2022-11-24T12:14:51Z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