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3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870" y="188640"/>
            <a:ext cx="11520000" cy="410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32167" y="608042"/>
            <a:ext cx="409388" cy="524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80035" y="1952035"/>
            <a:ext cx="790214" cy="533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70514" y="3305560"/>
            <a:ext cx="1171041" cy="524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404664"/>
            <a:ext cx="9216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14475" y="2188993"/>
            <a:ext cx="468000" cy="32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11519" y="3735659"/>
            <a:ext cx="468000" cy="32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11519" y="5274707"/>
            <a:ext cx="468000" cy="32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432" y="188640"/>
            <a:ext cx="11520000" cy="5700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34969" y="998941"/>
            <a:ext cx="456991" cy="400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06274" y="2924597"/>
            <a:ext cx="456991" cy="400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06274" y="4936050"/>
            <a:ext cx="456991" cy="437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1753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5" y="3717032"/>
            <a:ext cx="10601325" cy="800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336" y="1844824"/>
            <a:ext cx="4505325" cy="164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04664"/>
            <a:ext cx="109103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7719978" y="4034005"/>
            <a:ext cx="243453" cy="487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42809" y="5316011"/>
            <a:ext cx="955778" cy="469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260648"/>
            <a:ext cx="11520000" cy="2710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33401" y="680598"/>
            <a:ext cx="723570" cy="524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76013" y="2026348"/>
            <a:ext cx="733090" cy="524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88640"/>
            <a:ext cx="11520000" cy="5607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38434" y="3450162"/>
            <a:ext cx="247537" cy="514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52351" y="4785288"/>
            <a:ext cx="733090" cy="524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332656"/>
            <a:ext cx="11520000" cy="5573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53053" y="4858266"/>
            <a:ext cx="1485223" cy="533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1"/>
            <a:ext cx="10153128" cy="6442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21139" y="332656"/>
            <a:ext cx="5574861" cy="6525344"/>
            <a:chOff x="479376" y="116632"/>
            <a:chExt cx="7200000" cy="8427560"/>
          </a:xfrm>
        </p:grpSpPr>
        <p:pic>
          <p:nvPicPr>
            <p:cNvPr id="2" name="img_16777215" descr="5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9376" y="116632"/>
              <a:ext cx="7200000" cy="332470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5" name="img_16777215" descr="6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9376" y="3573016"/>
              <a:ext cx="7200000" cy="497117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7" name="Rectangle 2"/>
          <p:cNvSpPr/>
          <p:nvPr/>
        </p:nvSpPr>
        <p:spPr bwMode="white">
          <a:xfrm>
            <a:off x="4553587" y="961054"/>
            <a:ext cx="742611" cy="686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1817283" y="2432181"/>
            <a:ext cx="1080120" cy="420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983432" y="3008888"/>
            <a:ext cx="833851" cy="552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1615181" y="4951316"/>
            <a:ext cx="994190" cy="552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/>
          <p:cNvSpPr/>
          <p:nvPr/>
        </p:nvSpPr>
        <p:spPr bwMode="white">
          <a:xfrm>
            <a:off x="2912683" y="5733256"/>
            <a:ext cx="776808" cy="339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6632"/>
            <a:ext cx="95648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38444" y="2870038"/>
            <a:ext cx="1272676" cy="435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62925" y="3993555"/>
            <a:ext cx="339907" cy="435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06058" y="5109159"/>
            <a:ext cx="964388" cy="435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14</cp:revision>
  <dcterms:created xsi:type="dcterms:W3CDTF">2022-11-09T06:57:00Z</dcterms:created>
  <dcterms:modified xsi:type="dcterms:W3CDTF">2022-11-24T12:15:53Z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