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3789040"/>
            <a:ext cx="6191250" cy="685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36" y="1844824"/>
            <a:ext cx="4505325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345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5103" y="2235973"/>
            <a:ext cx="771173" cy="352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75963" y="2865134"/>
            <a:ext cx="761652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78277" y="3456163"/>
            <a:ext cx="161851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9417" y="3437098"/>
            <a:ext cx="542677" cy="27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3894669"/>
            <a:ext cx="11520000" cy="2366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911093" y="4047331"/>
            <a:ext cx="228495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8699324" y="4047331"/>
            <a:ext cx="238016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3462961" y="4648440"/>
            <a:ext cx="238016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8166167" y="4648440"/>
            <a:ext cx="590280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3101176" y="5240008"/>
            <a:ext cx="790214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8880217" y="5240008"/>
            <a:ext cx="247537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4500713" y="5831575"/>
            <a:ext cx="761652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6890399" y="5831575"/>
            <a:ext cx="161851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483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8335" y="2365448"/>
            <a:ext cx="742611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52351" y="2355909"/>
            <a:ext cx="742611" cy="352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22335" y="2365448"/>
            <a:ext cx="399867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0649" y="4445010"/>
            <a:ext cx="771173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6517" y="4445010"/>
            <a:ext cx="761652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75062" y="4445010"/>
            <a:ext cx="771173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44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39426" y="3346152"/>
            <a:ext cx="1580429" cy="343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3839" y="3346152"/>
            <a:ext cx="1047272" cy="343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04550" y="3346152"/>
            <a:ext cx="1056793" cy="343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65674" y="3346152"/>
            <a:ext cx="685487" cy="343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353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3136" y="1877526"/>
            <a:ext cx="5637000" cy="952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613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2022-11-24T12:16:49Z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