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837" y="1772816"/>
            <a:ext cx="7439025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3789040"/>
            <a:ext cx="602932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536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5029" y="1444834"/>
            <a:ext cx="695008" cy="2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18136" y="1416234"/>
            <a:ext cx="2085024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2120" y="2131251"/>
            <a:ext cx="409388" cy="35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2087" y="2131251"/>
            <a:ext cx="1075834" cy="35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74864" y="2150318"/>
            <a:ext cx="399867" cy="324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1624" y="2865335"/>
            <a:ext cx="1047272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34103" y="3618486"/>
            <a:ext cx="704528" cy="2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42103" y="3618486"/>
            <a:ext cx="561719" cy="2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93971" y="3618486"/>
            <a:ext cx="656925" cy="2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85631"/>
            <a:ext cx="11520000" cy="185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7522920" y="4381489"/>
            <a:ext cx="733090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10074457" y="4381489"/>
            <a:ext cx="733090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2419845" y="5249978"/>
            <a:ext cx="780694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3781300" y="5249978"/>
            <a:ext cx="41890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7351548" y="5249978"/>
            <a:ext cx="780694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8741564" y="5249978"/>
            <a:ext cx="399867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8"/>
          <p:cNvSpPr/>
          <p:nvPr/>
        </p:nvSpPr>
        <p:spPr bwMode="white">
          <a:xfrm>
            <a:off x="9788837" y="5249978"/>
            <a:ext cx="238016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58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1062" y="1886576"/>
            <a:ext cx="561719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7872" y="2162841"/>
            <a:ext cx="371305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935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8095" y="1439125"/>
            <a:ext cx="599801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3797" y="1439125"/>
            <a:ext cx="599801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9979" y="1439125"/>
            <a:ext cx="599801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0293" y="2163347"/>
            <a:ext cx="790214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6888" y="2163347"/>
            <a:ext cx="790214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23963" y="2163347"/>
            <a:ext cx="790214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29814" y="2887569"/>
            <a:ext cx="780694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76888" y="2887569"/>
            <a:ext cx="742611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33483" y="2887569"/>
            <a:ext cx="780694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823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8698" y="2469413"/>
            <a:ext cx="780694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649" y="2469413"/>
            <a:ext cx="790214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5062" y="3194047"/>
            <a:ext cx="761652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4996" y="3194047"/>
            <a:ext cx="761652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8864" y="3890076"/>
            <a:ext cx="3684495" cy="35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68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