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</p:sldIdLst>
  <p:sldSz cx="12192000" cy="6858000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446" y="53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071" y="332656"/>
            <a:ext cx="11520000" cy="4853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87888" y="609189"/>
            <a:ext cx="3816424" cy="696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68120" y="1877431"/>
            <a:ext cx="1532826" cy="533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58599" y="3078923"/>
            <a:ext cx="1542347" cy="533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68120" y="4289951"/>
            <a:ext cx="1532826" cy="524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04664"/>
            <a:ext cx="938155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98575" y="3921213"/>
            <a:ext cx="1248289" cy="426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31540" y="3921213"/>
            <a:ext cx="945909" cy="426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31112" y="3921213"/>
            <a:ext cx="635774" cy="426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06328" y="5264178"/>
            <a:ext cx="1240536" cy="426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31540" y="5264178"/>
            <a:ext cx="945909" cy="426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86179" y="5271941"/>
            <a:ext cx="333394" cy="419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332656"/>
            <a:ext cx="11520000" cy="3244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73219" y="876542"/>
            <a:ext cx="1532826" cy="524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96128" y="876542"/>
            <a:ext cx="780694" cy="524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73219" y="2527285"/>
            <a:ext cx="1532826" cy="524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86541" y="2527285"/>
            <a:ext cx="409388" cy="524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260648"/>
            <a:ext cx="8280920" cy="6515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06032" y="3457275"/>
            <a:ext cx="518628" cy="442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59829" y="4725144"/>
            <a:ext cx="529662" cy="442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65880" y="6010543"/>
            <a:ext cx="518628" cy="442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475" y="4048760"/>
            <a:ext cx="3111500" cy="190373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58117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317" y="3717032"/>
            <a:ext cx="10582275" cy="8477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837" y="1772816"/>
            <a:ext cx="7439025" cy="1657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04664"/>
            <a:ext cx="1136930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1854370" y="5196833"/>
            <a:ext cx="1437605" cy="676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628970" y="5206230"/>
            <a:ext cx="1418813" cy="657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260648"/>
            <a:ext cx="11520000" cy="30539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04664"/>
            <a:ext cx="8496944" cy="64947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260648"/>
            <a:ext cx="11520000" cy="49456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332656"/>
            <a:ext cx="11520000" cy="38173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35070" y="3310211"/>
            <a:ext cx="761652" cy="658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88640"/>
            <a:ext cx="10864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583227" y="476673"/>
            <a:ext cx="1418604" cy="718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9445" y="1698281"/>
            <a:ext cx="1472476" cy="638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49991" y="4016658"/>
            <a:ext cx="2846188" cy="655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833361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4305572" y="4700212"/>
            <a:ext cx="3223250" cy="509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284910" y="5568346"/>
            <a:ext cx="2162608" cy="502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13</cp:revision>
  <dcterms:created xsi:type="dcterms:W3CDTF">2022-11-09T06:57:00Z</dcterms:created>
  <dcterms:modified xsi:type="dcterms:W3CDTF">2022-11-24T12:06:54Z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