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531" y="3789040"/>
            <a:ext cx="4657725" cy="666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37" y="1772816"/>
            <a:ext cx="7439025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4035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67723" y="2237131"/>
            <a:ext cx="409388" cy="352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1525" y="3458159"/>
            <a:ext cx="409388" cy="352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304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1607" y="3124061"/>
            <a:ext cx="790214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8814" y="3190722"/>
            <a:ext cx="238016" cy="180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2864" y="3124061"/>
            <a:ext cx="790214" cy="26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7839" y="3162153"/>
            <a:ext cx="361785" cy="333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005064"/>
            <a:ext cx="11520000" cy="1482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207568" y="4769983"/>
            <a:ext cx="8352928" cy="53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786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34632" y="4605273"/>
            <a:ext cx="238016" cy="238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6798" y="4548064"/>
            <a:ext cx="228495" cy="24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37178" y="4700622"/>
            <a:ext cx="218975" cy="24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382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7310" y="1286849"/>
            <a:ext cx="599801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3492" y="1286849"/>
            <a:ext cx="609322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09674" y="1286849"/>
            <a:ext cx="618842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5112" y="1877802"/>
            <a:ext cx="790214" cy="27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6169" y="1877802"/>
            <a:ext cx="799735" cy="27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2764" y="1877802"/>
            <a:ext cx="790214" cy="27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67657" y="2478287"/>
            <a:ext cx="761652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09674" y="2478287"/>
            <a:ext cx="790214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66269" y="2478287"/>
            <a:ext cx="780694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522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2022-11-24T12:06:35Z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