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3861048"/>
            <a:ext cx="547687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076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128" y="3072759"/>
            <a:ext cx="266578" cy="209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9830" y="3072759"/>
            <a:ext cx="257057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0012" y="3072759"/>
            <a:ext cx="266578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020" y="3863320"/>
            <a:ext cx="266578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7434" y="3872845"/>
            <a:ext cx="257057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0012" y="3872845"/>
            <a:ext cx="266578" cy="20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76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4831" y="3288465"/>
            <a:ext cx="390347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3293" y="3288465"/>
            <a:ext cx="1789884" cy="2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41971" y="3288465"/>
            <a:ext cx="1494743" cy="2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574" y="4699127"/>
            <a:ext cx="390347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1277" y="4699127"/>
            <a:ext cx="580760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2186" y="4699127"/>
            <a:ext cx="571239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3095" y="4699127"/>
            <a:ext cx="571239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7839" y="4699127"/>
            <a:ext cx="702000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09773" y="4699127"/>
            <a:ext cx="684000" cy="2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357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6335" y="1996424"/>
            <a:ext cx="1142479" cy="33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7326" y="1977361"/>
            <a:ext cx="771173" cy="35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6814" y="3378492"/>
            <a:ext cx="79021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4302" y="3378492"/>
            <a:ext cx="79021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1789" y="3378492"/>
            <a:ext cx="79021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9277" y="3378492"/>
            <a:ext cx="79021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9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5574" y="2543593"/>
            <a:ext cx="247537" cy="28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5211" y="2553118"/>
            <a:ext cx="238016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0054" y="2543593"/>
            <a:ext cx="257057" cy="28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7029" y="3515141"/>
            <a:ext cx="247537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7740" y="3515141"/>
            <a:ext cx="238016" cy="27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6087" y="3515141"/>
            <a:ext cx="238016" cy="27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727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14</cp:revision>
  <dcterms:created xsi:type="dcterms:W3CDTF">2022-11-09T06:57:00Z</dcterms:created>
  <dcterms:modified xsi:type="dcterms:W3CDTF">2022-11-24T12:05:42Z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