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845" y="3861048"/>
            <a:ext cx="5705475" cy="61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37" y="1772816"/>
            <a:ext cx="74390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81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4747" y="3835616"/>
            <a:ext cx="771173" cy="32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81590" y="3826088"/>
            <a:ext cx="780694" cy="352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350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6558" y="1975167"/>
            <a:ext cx="3743338" cy="343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7037" y="3282772"/>
            <a:ext cx="7388033" cy="35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735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2450" y="676848"/>
            <a:ext cx="580760" cy="26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320136" y="1268760"/>
            <a:ext cx="3168352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130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7971" y="3577002"/>
            <a:ext cx="238016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9756" y="4235226"/>
            <a:ext cx="257057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9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15</cp:revision>
  <dcterms:created xsi:type="dcterms:W3CDTF">2022-11-09T06:57:00Z</dcterms:created>
  <dcterms:modified xsi:type="dcterms:W3CDTF">2022-11-24T12:03:42Z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