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245" y="1844824"/>
            <a:ext cx="6686550" cy="1657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3789040"/>
            <a:ext cx="51816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48" y="548680"/>
            <a:ext cx="11520000" cy="3345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10400" y="2521955"/>
            <a:ext cx="399867" cy="352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07524" y="3141583"/>
            <a:ext cx="399867" cy="31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7689" y="3132050"/>
            <a:ext cx="399867" cy="343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67854" y="3122517"/>
            <a:ext cx="409388" cy="352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715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61079" y="1839007"/>
            <a:ext cx="790214" cy="35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5293" y="2439196"/>
            <a:ext cx="761652" cy="342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31921" y="2458250"/>
            <a:ext cx="409388" cy="31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19062" y="3039386"/>
            <a:ext cx="752132" cy="342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4462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65806" y="1712034"/>
            <a:ext cx="894942" cy="247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04417" y="2923066"/>
            <a:ext cx="723570" cy="247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22335" y="2932602"/>
            <a:ext cx="714049" cy="238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75326" y="4162706"/>
            <a:ext cx="875900" cy="25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557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37244" y="963309"/>
            <a:ext cx="980628" cy="305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32913" y="1717120"/>
            <a:ext cx="685487" cy="32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60483" y="1726662"/>
            <a:ext cx="685487" cy="31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99095" y="2499557"/>
            <a:ext cx="675966" cy="31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354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14</cp:revision>
  <dcterms:created xsi:type="dcterms:W3CDTF">2022-11-09T06:57:00Z</dcterms:created>
  <dcterms:modified xsi:type="dcterms:W3CDTF">2022-11-24T11:56:14Z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