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436" y="3789040"/>
            <a:ext cx="608647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10" y="1772816"/>
            <a:ext cx="4581525" cy="169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4126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4963" y="1349190"/>
            <a:ext cx="247537" cy="2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2566" y="2826324"/>
            <a:ext cx="238016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2202" y="2826324"/>
            <a:ext cx="247537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3872" y="2826324"/>
            <a:ext cx="257057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4649" y="2826324"/>
            <a:ext cx="257057" cy="276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22401" y="3588715"/>
            <a:ext cx="238016" cy="2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19260" y="4208158"/>
            <a:ext cx="247537" cy="266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690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3806" y="1325403"/>
            <a:ext cx="116152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9674" y="1325403"/>
            <a:ext cx="115200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65541" y="1325403"/>
            <a:ext cx="1161520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545" y="1906905"/>
            <a:ext cx="1196340" cy="1728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5674" y="1907118"/>
            <a:ext cx="1107815" cy="154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44272" y="1897581"/>
            <a:ext cx="1152128" cy="1603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204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8517" y="1124743"/>
            <a:ext cx="3893950" cy="2051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8037" y="3175989"/>
            <a:ext cx="7559404" cy="352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7079" y="3609228"/>
            <a:ext cx="7935225" cy="10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</cp:revision>
  <dcterms:created xsi:type="dcterms:W3CDTF">2022-11-09T06:57:00Z</dcterms:created>
  <dcterms:modified xsi:type="dcterms:W3CDTF">2022-11-24T15:12:31Z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