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446" y="53"/>
      </p:cViewPr>
      <p:guideLst>
        <p:guide orient="horz" pos="21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8562" y="3789040"/>
            <a:ext cx="4629150" cy="6762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2218" y="1772816"/>
            <a:ext cx="4581525" cy="1695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548680"/>
            <a:ext cx="11520000" cy="38815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63326" y="2293930"/>
            <a:ext cx="238016" cy="267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33905" y="2293930"/>
            <a:ext cx="1161520" cy="267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85376" y="2293930"/>
            <a:ext cx="1152000" cy="267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27326" y="2293930"/>
            <a:ext cx="1171041" cy="257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9652" y="2837533"/>
            <a:ext cx="1410604" cy="1639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257355" y="2837533"/>
            <a:ext cx="1467030" cy="1639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051701" y="2837533"/>
            <a:ext cx="1410604" cy="1639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760297" y="2847070"/>
            <a:ext cx="1467030" cy="1583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76672"/>
            <a:ext cx="11520000" cy="30553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63963" y="2195331"/>
            <a:ext cx="9092231" cy="582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548680"/>
            <a:ext cx="11520000" cy="39769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78037" y="2708920"/>
            <a:ext cx="4074842" cy="1101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29889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35029" y="1851790"/>
            <a:ext cx="3884429" cy="1613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424" y="3645024"/>
            <a:ext cx="11520000" cy="17850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1358895" y="4408695"/>
            <a:ext cx="6465297" cy="1180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4475" y="4048760"/>
            <a:ext cx="3111500" cy="19037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15</cp:revision>
  <dcterms:created xsi:type="dcterms:W3CDTF">2022-11-09T06:57:00Z</dcterms:created>
  <dcterms:modified xsi:type="dcterms:W3CDTF">2022-11-24T15:12:55Z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