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384" y="58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599" y="3861048"/>
            <a:ext cx="5772150" cy="638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911" y="1772816"/>
            <a:ext cx="458152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68195"/>
            <a:ext cx="11520000" cy="3296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43004" y="2316338"/>
            <a:ext cx="228495" cy="25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42210" y="2316338"/>
            <a:ext cx="209454" cy="25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8425" y="3116565"/>
            <a:ext cx="437950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20425" y="3116565"/>
            <a:ext cx="247537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7698" y="3126091"/>
            <a:ext cx="247537" cy="26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7368" y="3078459"/>
            <a:ext cx="409388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1979" y="3116565"/>
            <a:ext cx="238016" cy="27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61648" y="3078459"/>
            <a:ext cx="399867" cy="342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770282"/>
            <a:ext cx="11520000" cy="2827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6272762" y="4104563"/>
            <a:ext cx="22849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9747803" y="4095013"/>
            <a:ext cx="21897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4835142" y="4782678"/>
            <a:ext cx="22849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5711043" y="4782678"/>
            <a:ext cx="21897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6282282" y="4782678"/>
            <a:ext cx="21897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8538679" y="4744475"/>
            <a:ext cx="390347" cy="248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5711043" y="5365284"/>
            <a:ext cx="21897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6301324" y="5365284"/>
            <a:ext cx="161851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7500927" y="5374835"/>
            <a:ext cx="1580429" cy="31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1"/>
          <p:cNvSpPr/>
          <p:nvPr/>
        </p:nvSpPr>
        <p:spPr bwMode="white">
          <a:xfrm>
            <a:off x="3188068" y="6052950"/>
            <a:ext cx="22849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2"/>
          <p:cNvSpPr/>
          <p:nvPr/>
        </p:nvSpPr>
        <p:spPr bwMode="white">
          <a:xfrm>
            <a:off x="6282282" y="6005195"/>
            <a:ext cx="218975" cy="238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7500927" y="6014746"/>
            <a:ext cx="1161520" cy="31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00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035401" y="1505313"/>
            <a:ext cx="257057" cy="266684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4634541" y="1495789"/>
            <a:ext cx="247537" cy="285733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7224161" y="1495789"/>
            <a:ext cx="238016" cy="276209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9794739" y="1505313"/>
            <a:ext cx="257057" cy="266684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1559496" y="2333940"/>
            <a:ext cx="936104" cy="735019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4126157" y="2333940"/>
            <a:ext cx="851952" cy="735019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6742542" y="2333940"/>
            <a:ext cx="919083" cy="735019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white">
          <a:xfrm>
            <a:off x="9292182" y="2333940"/>
            <a:ext cx="970144" cy="735019"/>
          </a:xfrm>
          <a:prstGeom prst="rect">
            <a:avLst/>
          </a:prstGeom>
          <a:solidFill>
            <a:srgbClr val="FFFDD9"/>
          </a:solidFill>
          <a:ln w="6350" cap="flat" cmpd="sng" algn="ctr">
            <a:noFill/>
            <a:prstDash val="solid"/>
            <a:miter lim="800000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590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5574" y="2524543"/>
            <a:ext cx="247537" cy="27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6517" y="2524543"/>
            <a:ext cx="247537" cy="27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23062" y="2515018"/>
            <a:ext cx="247537" cy="285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8252" y="3457991"/>
            <a:ext cx="247537" cy="285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4318" y="3467516"/>
            <a:ext cx="247537" cy="27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75260" y="3467516"/>
            <a:ext cx="247537" cy="26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271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8177" y="2469950"/>
            <a:ext cx="238016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7384" y="2469950"/>
            <a:ext cx="238016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37549" y="2469950"/>
            <a:ext cx="238016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7698" y="3204315"/>
            <a:ext cx="238016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6425" y="3204315"/>
            <a:ext cx="161851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37549" y="3204315"/>
            <a:ext cx="238016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093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15</cp:revision>
  <dcterms:created xsi:type="dcterms:W3CDTF">2022-11-09T06:57:00Z</dcterms:created>
  <dcterms:modified xsi:type="dcterms:W3CDTF">2022-11-24T12:27:23Z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