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1" autoAdjust="0"/>
  </p:normalViewPr>
  <p:slideViewPr>
    <p:cSldViewPr showGuides="1">
      <p:cViewPr varScale="1">
        <p:scale>
          <a:sx n="58" d="100"/>
          <a:sy n="58" d="100"/>
        </p:scale>
        <p:origin x="475" y="6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74" y="3861048"/>
            <a:ext cx="5715000" cy="628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911" y="1772816"/>
            <a:ext cx="4581525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37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1664" y="2276872"/>
            <a:ext cx="2075504" cy="7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5996" y="2925574"/>
            <a:ext cx="380826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9434" y="2925574"/>
            <a:ext cx="247537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76227" y="2925574"/>
            <a:ext cx="247537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27896" y="2925574"/>
            <a:ext cx="238016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566" y="4293096"/>
            <a:ext cx="11520000" cy="170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5976954" y="5029377"/>
            <a:ext cx="409388" cy="26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7090871" y="5029377"/>
            <a:ext cx="266578" cy="26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8147665" y="5029377"/>
            <a:ext cx="257057" cy="26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0337417" y="5029377"/>
            <a:ext cx="171371" cy="26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3139798" y="2958249"/>
            <a:ext cx="2016000" cy="7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3071664" y="2315574"/>
            <a:ext cx="108000" cy="681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5062806" y="2288532"/>
            <a:ext cx="108000" cy="7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959566" y="3068960"/>
            <a:ext cx="2075504" cy="7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959566" y="3107662"/>
            <a:ext cx="72000" cy="7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940194" y="3759316"/>
            <a:ext cx="2075504" cy="7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/>
          <p:cNvSpPr/>
          <p:nvPr/>
        </p:nvSpPr>
        <p:spPr bwMode="white">
          <a:xfrm>
            <a:off x="2944854" y="3133581"/>
            <a:ext cx="72000" cy="64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2916690" y="4432379"/>
            <a:ext cx="1764000" cy="7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2902798" y="5091246"/>
            <a:ext cx="1825050" cy="137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2902798" y="4468377"/>
            <a:ext cx="45719" cy="14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4623675" y="4428620"/>
            <a:ext cx="72000" cy="14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/>
          <p:cNvSpPr/>
          <p:nvPr/>
        </p:nvSpPr>
        <p:spPr bwMode="white">
          <a:xfrm>
            <a:off x="2929120" y="5816069"/>
            <a:ext cx="1764000" cy="7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/>
          <p:cNvSpPr/>
          <p:nvPr/>
        </p:nvSpPr>
        <p:spPr bwMode="white">
          <a:xfrm>
            <a:off x="1055440" y="5832620"/>
            <a:ext cx="1790022" cy="7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1055440" y="5163348"/>
            <a:ext cx="1790022" cy="7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1052884" y="5208613"/>
            <a:ext cx="74563" cy="660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"/>
          <p:cNvSpPr/>
          <p:nvPr/>
        </p:nvSpPr>
        <p:spPr bwMode="white">
          <a:xfrm>
            <a:off x="2783632" y="5205930"/>
            <a:ext cx="74563" cy="660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998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1235" y="2237012"/>
            <a:ext cx="247537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8029" y="2237012"/>
            <a:ext cx="247537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6806" y="2198858"/>
            <a:ext cx="399867" cy="34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9566" y="2237012"/>
            <a:ext cx="171371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00260" y="2198858"/>
            <a:ext cx="418909" cy="34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90210" y="2857021"/>
            <a:ext cx="618842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11235" y="3143179"/>
            <a:ext cx="247537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68029" y="3143179"/>
            <a:ext cx="247537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96326" y="3105025"/>
            <a:ext cx="390347" cy="34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91004" y="3143179"/>
            <a:ext cx="238016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00260" y="3105025"/>
            <a:ext cx="418909" cy="34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11500" y="4058885"/>
            <a:ext cx="409388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34938" y="4058885"/>
            <a:ext cx="247537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82210" y="4058885"/>
            <a:ext cx="257057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10508" y="4020730"/>
            <a:ext cx="390347" cy="34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14706" y="4058885"/>
            <a:ext cx="247537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814442" y="4020730"/>
            <a:ext cx="418909" cy="34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311500" y="4945975"/>
            <a:ext cx="418909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434938" y="4945975"/>
            <a:ext cx="247537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482210" y="4945975"/>
            <a:ext cx="257057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310508" y="4907820"/>
            <a:ext cx="390347" cy="34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033748" y="4945975"/>
            <a:ext cx="171371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7814442" y="4907820"/>
            <a:ext cx="418909" cy="34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458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9615" y="1968110"/>
            <a:ext cx="333223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37615" y="1977636"/>
            <a:ext cx="285619" cy="26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6442" y="3368488"/>
            <a:ext cx="437950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8442" y="3368488"/>
            <a:ext cx="247537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5715" y="3378014"/>
            <a:ext cx="257057" cy="26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14971" y="3339909"/>
            <a:ext cx="409388" cy="333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57252" y="3378014"/>
            <a:ext cx="171371" cy="26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47467" y="3330382"/>
            <a:ext cx="399867" cy="34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532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29682" y="2498091"/>
            <a:ext cx="913983" cy="315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89880" y="2498091"/>
            <a:ext cx="1275768" cy="315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449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16</cp:revision>
  <dcterms:created xsi:type="dcterms:W3CDTF">2022-11-09T06:57:00Z</dcterms:created>
  <dcterms:modified xsi:type="dcterms:W3CDTF">2022-11-24T12:29:28Z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