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4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61" y="1772816"/>
            <a:ext cx="4581525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715" y="3789040"/>
            <a:ext cx="46005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500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5781" y="1806420"/>
            <a:ext cx="247537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7053" y="2683028"/>
            <a:ext cx="228495" cy="2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9748" y="2787839"/>
            <a:ext cx="218975" cy="23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3467" y="3149916"/>
            <a:ext cx="228495" cy="23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1037" y="3350011"/>
            <a:ext cx="371305" cy="2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09120" y="3789040"/>
            <a:ext cx="361785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18442" y="4255204"/>
            <a:ext cx="371305" cy="2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1417" y="4893602"/>
            <a:ext cx="418909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73549" y="4941192"/>
            <a:ext cx="266578" cy="21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68558" y="4893602"/>
            <a:ext cx="247537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606310" y="4893602"/>
            <a:ext cx="257057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29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6963" y="1796653"/>
            <a:ext cx="238016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8021" y="1806179"/>
            <a:ext cx="228495" cy="2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1475" y="1796653"/>
            <a:ext cx="238016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6368" y="1806179"/>
            <a:ext cx="238016" cy="2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35560" y="2636911"/>
            <a:ext cx="1080119" cy="9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64121" y="2636911"/>
            <a:ext cx="1125126" cy="9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10072" y="2636911"/>
            <a:ext cx="1080119" cy="9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04485" y="2636911"/>
            <a:ext cx="1080119" cy="9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529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5921" y="2942438"/>
            <a:ext cx="3555196" cy="103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7360" y="4830742"/>
            <a:ext cx="3601168" cy="101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7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16</cp:revision>
  <dcterms:created xsi:type="dcterms:W3CDTF">2022-11-09T06:57:00Z</dcterms:created>
  <dcterms:modified xsi:type="dcterms:W3CDTF">2022-11-24T12:24:59Z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