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 showGuides="1">
      <p:cViewPr varScale="1">
        <p:scale>
          <a:sx n="74" d="100"/>
          <a:sy n="74" d="100"/>
        </p:scale>
        <p:origin x="348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66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92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5672" y="2119469"/>
            <a:ext cx="418909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9474" y="2119469"/>
            <a:ext cx="247537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1425" y="2119469"/>
            <a:ext cx="238016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43854" y="2119469"/>
            <a:ext cx="247537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7044" y="2909995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7623" y="2909995"/>
            <a:ext cx="409388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1425" y="2909995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3854" y="2909995"/>
            <a:ext cx="25705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7044" y="3710045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78995" y="3710045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40053" y="3710045"/>
            <a:ext cx="428429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3854" y="3719569"/>
            <a:ext cx="247537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37044" y="4519619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98036" y="4519619"/>
            <a:ext cx="418909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11425" y="4519619"/>
            <a:ext cx="247537" cy="285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82003" y="4519619"/>
            <a:ext cx="361785" cy="27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980728"/>
            <a:ext cx="103299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780" y="6133962"/>
            <a:ext cx="332947" cy="324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3046" y="6133962"/>
            <a:ext cx="341484" cy="31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412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2838" y="4604093"/>
            <a:ext cx="437950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2574" y="4728015"/>
            <a:ext cx="276099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5664" y="4604093"/>
            <a:ext cx="257057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9103" y="4604093"/>
            <a:ext cx="257057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5714" y="4604093"/>
            <a:ext cx="447471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24970" y="4728015"/>
            <a:ext cx="266578" cy="5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58061" y="4604093"/>
            <a:ext cx="257057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1979" y="4604093"/>
            <a:ext cx="266578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31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1011" y="3770040"/>
            <a:ext cx="437950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0268" y="3903522"/>
            <a:ext cx="266578" cy="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3838" y="3779575"/>
            <a:ext cx="276099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7276" y="3770040"/>
            <a:ext cx="266578" cy="30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49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4978" y="3036021"/>
            <a:ext cx="437950" cy="29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4714" y="3159976"/>
            <a:ext cx="276099" cy="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77805" y="3026486"/>
            <a:ext cx="257057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1243" y="3026486"/>
            <a:ext cx="257057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6796" y="3856033"/>
            <a:ext cx="247537" cy="2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764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317" y="2635446"/>
            <a:ext cx="437950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0053" y="2759394"/>
            <a:ext cx="276099" cy="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3144" y="2635446"/>
            <a:ext cx="266578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7061" y="2644981"/>
            <a:ext cx="276099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4697" y="3379130"/>
            <a:ext cx="266578" cy="28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1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2904" y="2310127"/>
            <a:ext cx="428429" cy="29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2640" y="2433961"/>
            <a:ext cx="276099" cy="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5731" y="2310127"/>
            <a:ext cx="257057" cy="29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9648" y="2310127"/>
            <a:ext cx="276099" cy="29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3813" y="3053131"/>
            <a:ext cx="257057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764704"/>
            <a:ext cx="111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0201" y="2195473"/>
            <a:ext cx="25824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0383" y="2232396"/>
            <a:ext cx="267471" cy="21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0565" y="2195473"/>
            <a:ext cx="249024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5110" y="2195473"/>
            <a:ext cx="433487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6994" y="3497011"/>
            <a:ext cx="415041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5639" y="5380088"/>
            <a:ext cx="433487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9606" y="5509319"/>
            <a:ext cx="258247" cy="5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69788" y="5380088"/>
            <a:ext cx="249024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48895" y="5389319"/>
            <a:ext cx="249024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53755" y="6109319"/>
            <a:ext cx="239801" cy="26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1502"/>
            <a:ext cx="11520000" cy="2411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6069" y="1785302"/>
            <a:ext cx="4712727" cy="156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9210" y="2976537"/>
            <a:ext cx="2351603" cy="38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92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5672" y="3043504"/>
            <a:ext cx="247537" cy="285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8813" y="3043504"/>
            <a:ext cx="257057" cy="285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-3295" r="40832"/>
          <a:stretch/>
        </p:blipFill>
        <p:spPr>
          <a:xfrm>
            <a:off x="4403812" y="3001727"/>
            <a:ext cx="3384376" cy="8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018C58-C26F-2A4F-970B-D6278778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856272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52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3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8937" y="3703841"/>
            <a:ext cx="247537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1433" y="3703841"/>
            <a:ext cx="247537" cy="27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3053" y="3703841"/>
            <a:ext cx="447471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9979" y="4438139"/>
            <a:ext cx="437950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2094" y="4399994"/>
            <a:ext cx="1199603" cy="381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>
            <a:extLst>
              <a:ext uri="{FF2B5EF4-FFF2-40B4-BE49-F238E27FC236}">
                <a16:creationId xmlns:a16="http://schemas.microsoft.com/office/drawing/2014/main" id="{246F22B3-1051-8AC4-8204-55871EDA0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90" b="88877"/>
          <a:stretch/>
        </p:blipFill>
        <p:spPr>
          <a:xfrm>
            <a:off x="1127448" y="4751390"/>
            <a:ext cx="10369152" cy="276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9" r="2703" b="1"/>
          <a:stretch/>
        </p:blipFill>
        <p:spPr>
          <a:xfrm>
            <a:off x="720000" y="1124744"/>
            <a:ext cx="11208648" cy="244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1451511"/>
            <a:ext cx="456991" cy="2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175481"/>
            <a:ext cx="447471" cy="2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2175481"/>
            <a:ext cx="447471" cy="285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97" y="2870874"/>
            <a:ext cx="1132958" cy="37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02776" y="2870874"/>
            <a:ext cx="1123438" cy="37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21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3474" y="1844861"/>
            <a:ext cx="390347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3904" y="1844861"/>
            <a:ext cx="390347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53375" y="1844861"/>
            <a:ext cx="380826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9441" y="2570181"/>
            <a:ext cx="390347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1639" y="3495918"/>
            <a:ext cx="447471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0003" y="3495918"/>
            <a:ext cx="447471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7887" y="3505462"/>
            <a:ext cx="437950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55094" y="3505462"/>
            <a:ext cx="447471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3672" y="3495918"/>
            <a:ext cx="437950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20879" y="3495918"/>
            <a:ext cx="456991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96449" y="3495918"/>
            <a:ext cx="447471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24813" y="3495918"/>
            <a:ext cx="447471" cy="28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87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1317" y="1195726"/>
            <a:ext cx="447471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3350" y="1195726"/>
            <a:ext cx="437950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2094" y="2663765"/>
            <a:ext cx="418909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4375" y="2654232"/>
            <a:ext cx="437950" cy="28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9830" y="4398719"/>
            <a:ext cx="266578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9830" y="4474981"/>
            <a:ext cx="266578" cy="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5417" y="4351055"/>
            <a:ext cx="276099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00937" y="4351055"/>
            <a:ext cx="276099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884" y="1052736"/>
            <a:ext cx="11520000" cy="455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9677" y="2290797"/>
            <a:ext cx="456991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2735" y="2290797"/>
            <a:ext cx="456991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7049" y="4138366"/>
            <a:ext cx="257057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8652" y="4138366"/>
            <a:ext cx="238016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7049" y="4919298"/>
            <a:ext cx="247537" cy="28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8652" y="4919298"/>
            <a:ext cx="238016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95359"/>
            <a:ext cx="11520000" cy="4667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7639" y="3733801"/>
            <a:ext cx="4750809" cy="7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20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4210" y="2874897"/>
            <a:ext cx="8254413" cy="143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