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342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6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402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5681" y="2997218"/>
            <a:ext cx="447471" cy="28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1681" y="3769292"/>
            <a:ext cx="428429" cy="27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8722" y="3769292"/>
            <a:ext cx="428429" cy="27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949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3491" y="2035973"/>
            <a:ext cx="447471" cy="27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6532" y="2035973"/>
            <a:ext cx="428429" cy="27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8879" y="2035973"/>
            <a:ext cx="428429" cy="27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7292" y="2723285"/>
            <a:ext cx="1190082" cy="37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20813" y="2723285"/>
            <a:ext cx="1190082" cy="37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83458" y="3477418"/>
            <a:ext cx="380826" cy="32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6763" y="3477418"/>
            <a:ext cx="409388" cy="31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58631" y="3467872"/>
            <a:ext cx="399867" cy="33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375" y="1052736"/>
            <a:ext cx="11520000" cy="4211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6292" y="2910757"/>
            <a:ext cx="3151338" cy="10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2854" y="2929813"/>
            <a:ext cx="133289" cy="107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663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68045" y="4000610"/>
            <a:ext cx="466512" cy="400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54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9069" y="4887272"/>
            <a:ext cx="476033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5929" y="5020813"/>
            <a:ext cx="285619" cy="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1417" y="4896811"/>
            <a:ext cx="456991" cy="29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417" y="4887272"/>
            <a:ext cx="456991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5169" y="4887272"/>
            <a:ext cx="476033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2028" y="5020813"/>
            <a:ext cx="276099" cy="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4160" y="4887272"/>
            <a:ext cx="266578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09995" y="4887272"/>
            <a:ext cx="456991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54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7846" y="5064722"/>
            <a:ext cx="485553" cy="31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5185" y="5198138"/>
            <a:ext cx="285619" cy="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111" y="5064722"/>
            <a:ext cx="466512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3631" y="5064722"/>
            <a:ext cx="485553" cy="31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4177" y="5989099"/>
            <a:ext cx="456991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22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0507" y="1968412"/>
            <a:ext cx="456991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8805" y="2016104"/>
            <a:ext cx="266578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8127" y="1968412"/>
            <a:ext cx="476033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086" y="1968412"/>
            <a:ext cx="466512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1284" y="2702861"/>
            <a:ext cx="447471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0507" y="4047761"/>
            <a:ext cx="456991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9284" y="4181297"/>
            <a:ext cx="276099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7648" y="4047761"/>
            <a:ext cx="466512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26293" y="4047761"/>
            <a:ext cx="257057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92673" y="4791748"/>
            <a:ext cx="247537" cy="28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57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449" y="3410179"/>
            <a:ext cx="476033" cy="295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1226" y="3457900"/>
            <a:ext cx="276099" cy="2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9111" y="3410179"/>
            <a:ext cx="466512" cy="295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3507" y="3410179"/>
            <a:ext cx="456991" cy="295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3788" y="4154635"/>
            <a:ext cx="428429" cy="27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392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0507" y="4273303"/>
            <a:ext cx="476033" cy="29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8805" y="4320945"/>
            <a:ext cx="266578" cy="219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7648" y="4273303"/>
            <a:ext cx="456991" cy="29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565" y="4273303"/>
            <a:ext cx="466512" cy="29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4061" y="5016511"/>
            <a:ext cx="437950" cy="27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067" y="1052736"/>
            <a:ext cx="11520000" cy="212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3554" y="1966985"/>
            <a:ext cx="476033" cy="2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2331" y="2090790"/>
            <a:ext cx="276099" cy="5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0695" y="1966985"/>
            <a:ext cx="466512" cy="2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4133" y="1966985"/>
            <a:ext cx="456991" cy="2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4546" y="2709813"/>
            <a:ext cx="437950" cy="28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90" t="-3911" r="39582" b="1"/>
          <a:stretch/>
        </p:blipFill>
        <p:spPr>
          <a:xfrm>
            <a:off x="4151784" y="3066805"/>
            <a:ext cx="3816424" cy="724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144BB5-BF04-5740-7D2A-EC7058167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820210"/>
            <a:ext cx="5400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792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6284" y="3196810"/>
            <a:ext cx="247537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0730" y="3196810"/>
            <a:ext cx="238016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3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4365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8482" y="4350878"/>
            <a:ext cx="437950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7144" y="4350878"/>
            <a:ext cx="437950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0317" y="4350878"/>
            <a:ext cx="247537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11292" y="4350878"/>
            <a:ext cx="247537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4400" y="4350878"/>
            <a:ext cx="238016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8482" y="4989535"/>
            <a:ext cx="247537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9144" y="4989535"/>
            <a:ext cx="247537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63292" y="4989535"/>
            <a:ext cx="437950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706" y="1052736"/>
            <a:ext cx="11520000" cy="3838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6110" y="1214659"/>
            <a:ext cx="428429" cy="37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63962" y="1252759"/>
            <a:ext cx="266578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9499" y="1852830"/>
            <a:ext cx="418909" cy="361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5780" y="1986179"/>
            <a:ext cx="418909" cy="5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6623" y="2519575"/>
            <a:ext cx="447471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9978" y="3148221"/>
            <a:ext cx="437950" cy="28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03301" y="3157746"/>
            <a:ext cx="161851" cy="26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0458" y="4424561"/>
            <a:ext cx="447471" cy="2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5912" y="4415037"/>
            <a:ext cx="437950" cy="28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500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3755" y="2074111"/>
            <a:ext cx="266578" cy="210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1672" y="2074111"/>
            <a:ext cx="266578" cy="210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0003" y="2074111"/>
            <a:ext cx="266578" cy="210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3755" y="3009576"/>
            <a:ext cx="276099" cy="4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3755" y="3085941"/>
            <a:ext cx="276099" cy="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1672" y="2961848"/>
            <a:ext cx="266578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0003" y="2961848"/>
            <a:ext cx="266578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44027"/>
            <a:ext cx="11520000" cy="241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6094" y="2761353"/>
            <a:ext cx="238016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0293" y="2761353"/>
            <a:ext cx="247537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6408" y="2761353"/>
            <a:ext cx="238016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2045" y="2761353"/>
            <a:ext cx="247537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455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2028" y="2579864"/>
            <a:ext cx="437950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1169" y="2579864"/>
            <a:ext cx="447471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0722" y="2579864"/>
            <a:ext cx="390347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00276" y="2579864"/>
            <a:ext cx="437950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2441" y="3305250"/>
            <a:ext cx="437950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1582" y="3314795"/>
            <a:ext cx="390347" cy="2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20243" y="3305250"/>
            <a:ext cx="437950" cy="28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9384" y="3305250"/>
            <a:ext cx="437950" cy="28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12441" y="4040181"/>
            <a:ext cx="437950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21169" y="4040181"/>
            <a:ext cx="447471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20309" y="4040181"/>
            <a:ext cx="447471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00276" y="4040181"/>
            <a:ext cx="447471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485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2730" y="2033664"/>
            <a:ext cx="437950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3392" y="2033664"/>
            <a:ext cx="428429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4053" y="2033664"/>
            <a:ext cx="428429" cy="27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776F4B4F-AEE8-DDF5-DD27-40114568807F}"/>
              </a:ext>
            </a:extLst>
          </p:cNvPr>
          <p:cNvSpPr/>
          <p:nvPr/>
        </p:nvSpPr>
        <p:spPr bwMode="white">
          <a:xfrm>
            <a:off x="911424" y="2780928"/>
            <a:ext cx="2088232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>
            <a:extLst>
              <a:ext uri="{FF2B5EF4-FFF2-40B4-BE49-F238E27FC236}">
                <a16:creationId xmlns:a16="http://schemas.microsoft.com/office/drawing/2014/main" id="{F467BF16-E0CA-B82F-F4CA-AAABAAD9D6A9}"/>
              </a:ext>
            </a:extLst>
          </p:cNvPr>
          <p:cNvSpPr/>
          <p:nvPr/>
        </p:nvSpPr>
        <p:spPr bwMode="white">
          <a:xfrm>
            <a:off x="4672086" y="2780928"/>
            <a:ext cx="204283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>
            <a:extLst>
              <a:ext uri="{FF2B5EF4-FFF2-40B4-BE49-F238E27FC236}">
                <a16:creationId xmlns:a16="http://schemas.microsoft.com/office/drawing/2014/main" id="{7FF9976D-8B21-91E1-0895-1DA6C09C4B97}"/>
              </a:ext>
            </a:extLst>
          </p:cNvPr>
          <p:cNvSpPr/>
          <p:nvPr/>
        </p:nvSpPr>
        <p:spPr bwMode="white">
          <a:xfrm>
            <a:off x="8432747" y="2780928"/>
            <a:ext cx="204283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25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0458" y="2910604"/>
            <a:ext cx="380826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9549" y="2910604"/>
            <a:ext cx="418909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1417" y="4187293"/>
            <a:ext cx="409388" cy="25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8590" y="4196821"/>
            <a:ext cx="380826" cy="24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