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342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66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37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06061" y="2909643"/>
            <a:ext cx="266578" cy="27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15582" y="3785723"/>
            <a:ext cx="247537" cy="28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5582" y="4661803"/>
            <a:ext cx="247537" cy="28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6846"/>
            <a:ext cx="11520000" cy="2380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8466" y="1592127"/>
            <a:ext cx="247537" cy="28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10896" y="1592127"/>
            <a:ext cx="247537" cy="27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5772" y="2471519"/>
            <a:ext cx="171371" cy="27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8681" y="2461960"/>
            <a:ext cx="238016" cy="28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0.png">
            <a:extLst>
              <a:ext uri="{FF2B5EF4-FFF2-40B4-BE49-F238E27FC236}">
                <a16:creationId xmlns:a16="http://schemas.microsoft.com/office/drawing/2014/main" id="{723DBCB2-B675-17C4-39B0-AFA13E7893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457824"/>
            <a:ext cx="11520000" cy="256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54E76653-60A6-DF4C-8FED-150DFF1B5506}"/>
              </a:ext>
            </a:extLst>
          </p:cNvPr>
          <p:cNvSpPr/>
          <p:nvPr/>
        </p:nvSpPr>
        <p:spPr bwMode="white">
          <a:xfrm>
            <a:off x="1627218" y="5279707"/>
            <a:ext cx="247537" cy="28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AB95EABD-8D3D-FD17-BE86-C7996B22CA6A}"/>
              </a:ext>
            </a:extLst>
          </p:cNvPr>
          <p:cNvSpPr/>
          <p:nvPr/>
        </p:nvSpPr>
        <p:spPr bwMode="white">
          <a:xfrm>
            <a:off x="5406921" y="5289246"/>
            <a:ext cx="247537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7AB658D0-7D3C-7D76-0AB2-303392971EEB}"/>
              </a:ext>
            </a:extLst>
          </p:cNvPr>
          <p:cNvSpPr/>
          <p:nvPr/>
        </p:nvSpPr>
        <p:spPr bwMode="white">
          <a:xfrm>
            <a:off x="8415450" y="5279707"/>
            <a:ext cx="247537" cy="28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4317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2383" y="3149674"/>
            <a:ext cx="8416264" cy="112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619" y="1124744"/>
            <a:ext cx="11520000" cy="346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8180" y="2458739"/>
            <a:ext cx="7987834" cy="128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981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15450" y="2500742"/>
            <a:ext cx="514115" cy="4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9846" y="2500742"/>
            <a:ext cx="504595" cy="4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48078" y="2529322"/>
            <a:ext cx="542677" cy="42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9284" y="3348589"/>
            <a:ext cx="714049" cy="42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67516" y="3329536"/>
            <a:ext cx="714049" cy="44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29036" y="3348589"/>
            <a:ext cx="533157" cy="42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24744"/>
            <a:ext cx="11520000" cy="2720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512" y="1978819"/>
            <a:ext cx="1254001" cy="1274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9855" y="1978817"/>
            <a:ext cx="1869156" cy="1274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1403" y="1978816"/>
            <a:ext cx="2529597" cy="1274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278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8962" y="3844886"/>
            <a:ext cx="418909" cy="28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8201" y="3844886"/>
            <a:ext cx="418909" cy="28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17479"/>
            <a:ext cx="11520000" cy="4623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8524" y="3929432"/>
            <a:ext cx="885421" cy="81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9433" y="3929432"/>
            <a:ext cx="1666115" cy="81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0904" y="3929432"/>
            <a:ext cx="875900" cy="81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20309" y="4367906"/>
            <a:ext cx="2180231" cy="34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419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91788" y="2938823"/>
            <a:ext cx="418909" cy="17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91524" y="2872143"/>
            <a:ext cx="390347" cy="3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01309" y="3643724"/>
            <a:ext cx="399867" cy="34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72482" y="3653249"/>
            <a:ext cx="418909" cy="31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22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64" t="-3488" r="35206" b="-1"/>
          <a:stretch/>
        </p:blipFill>
        <p:spPr>
          <a:xfrm>
            <a:off x="3503712" y="2996952"/>
            <a:ext cx="4680520" cy="80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7B3667-11B8-0372-C014-85F83FA6B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34" y="3831777"/>
            <a:ext cx="54006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80728"/>
            <a:ext cx="11520000" cy="557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4970" y="5212472"/>
            <a:ext cx="399867" cy="343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6144" y="5212472"/>
            <a:ext cx="409388" cy="343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1747" y="5212472"/>
            <a:ext cx="409388" cy="343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72441" y="5212472"/>
            <a:ext cx="409388" cy="343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4970" y="6032135"/>
            <a:ext cx="1180561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0574" y="6032135"/>
            <a:ext cx="409388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1747" y="6032135"/>
            <a:ext cx="409388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99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3830" y="2167093"/>
            <a:ext cx="818776" cy="371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24574" y="2186141"/>
            <a:ext cx="390347" cy="342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2045" y="2995717"/>
            <a:ext cx="818776" cy="371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6838" y="3824342"/>
            <a:ext cx="1199603" cy="371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9483" y="4652966"/>
            <a:ext cx="1199603" cy="371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59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53838" y="1596369"/>
            <a:ext cx="818776" cy="362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63358" y="2387975"/>
            <a:ext cx="790214" cy="371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8565" y="3360793"/>
            <a:ext cx="247537" cy="28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10962" y="3360793"/>
            <a:ext cx="161851" cy="2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7788" y="4190549"/>
            <a:ext cx="247537" cy="28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9325" y="4190549"/>
            <a:ext cx="161851" cy="2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151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3731" y="1966719"/>
            <a:ext cx="456991" cy="3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5615" y="1966719"/>
            <a:ext cx="456991" cy="3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846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3929" y="1119380"/>
            <a:ext cx="456991" cy="40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5813" y="1119380"/>
            <a:ext cx="456991" cy="40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3929" y="3509066"/>
            <a:ext cx="456991" cy="40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5813" y="3509066"/>
            <a:ext cx="456991" cy="40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360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4408" y="1443083"/>
            <a:ext cx="466512" cy="40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2954" y="3747083"/>
            <a:ext cx="456991" cy="3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018" y="980728"/>
            <a:ext cx="108139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4161" y="2134516"/>
            <a:ext cx="1054584" cy="87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7993" y="3288305"/>
            <a:ext cx="1617626" cy="84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7357" y="4504703"/>
            <a:ext cx="1322699" cy="965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6108" y="5613771"/>
            <a:ext cx="1135019" cy="1010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