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342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62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15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6293" y="1252774"/>
            <a:ext cx="437950" cy="371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0805" y="4015204"/>
            <a:ext cx="428429" cy="371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626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6152" y="1959321"/>
            <a:ext cx="361785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1392" y="1959321"/>
            <a:ext cx="25705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4301" y="1959321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7689" y="1959321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8003" y="2703675"/>
            <a:ext cx="238016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69540" y="2694132"/>
            <a:ext cx="418909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54301" y="2694132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67689" y="2694132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18003" y="3428943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31392" y="3428943"/>
            <a:ext cx="25705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54301" y="3428943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67689" y="3428943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56152" y="4163755"/>
            <a:ext cx="399867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59953" y="4163755"/>
            <a:ext cx="418909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82863" y="4163755"/>
            <a:ext cx="418909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867623" y="4163755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24744"/>
            <a:ext cx="11520000" cy="3902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9226" y="2775615"/>
            <a:ext cx="8968462" cy="103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980728"/>
            <a:ext cx="11520000" cy="546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1904" y="5894282"/>
            <a:ext cx="437950" cy="276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4598" y="5894282"/>
            <a:ext cx="437950" cy="276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6813" y="5894282"/>
            <a:ext cx="447471" cy="276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9028" y="5894282"/>
            <a:ext cx="437950" cy="276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01243" y="5894282"/>
            <a:ext cx="390347" cy="276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19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4127" y="4572554"/>
            <a:ext cx="371305" cy="35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29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38689" y="3497493"/>
            <a:ext cx="371305" cy="35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563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8045" y="5989343"/>
            <a:ext cx="399867" cy="33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15341"/>
            <a:ext cx="11520000" cy="4627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9003" y="4980959"/>
            <a:ext cx="380826" cy="35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0607" y="4990481"/>
            <a:ext cx="399867" cy="33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582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76441" y="2177012"/>
            <a:ext cx="247537" cy="28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8491" y="3015455"/>
            <a:ext cx="418909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8392" y="3015455"/>
            <a:ext cx="428429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979" y="3844370"/>
            <a:ext cx="933024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3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78" r="34993"/>
          <a:stretch/>
        </p:blipFill>
        <p:spPr>
          <a:xfrm>
            <a:off x="3575720" y="2996952"/>
            <a:ext cx="4680520" cy="71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1EA4D3-5D6A-6419-B124-E9F24ED9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2" y="3861048"/>
            <a:ext cx="5400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12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3408" y="4626779"/>
            <a:ext cx="418909" cy="2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2135" y="4626779"/>
            <a:ext cx="41890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7854" y="4626779"/>
            <a:ext cx="42842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0830" y="4626779"/>
            <a:ext cx="590280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3375" y="1214855"/>
            <a:ext cx="409388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87392" y="1214855"/>
            <a:ext cx="437950" cy="37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0053" y="1958696"/>
            <a:ext cx="418909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6912" y="2712073"/>
            <a:ext cx="238016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9887" y="2712073"/>
            <a:ext cx="247537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67821" y="2712073"/>
            <a:ext cx="247537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7606" y="4133000"/>
            <a:ext cx="437950" cy="37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35259" y="4133000"/>
            <a:ext cx="428429" cy="37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58234" y="4133000"/>
            <a:ext cx="418909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12681" y="5000815"/>
            <a:ext cx="428429" cy="5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35474"/>
            <a:ext cx="11520000" cy="4802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2879" y="1492895"/>
            <a:ext cx="447471" cy="2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4053" y="1492895"/>
            <a:ext cx="447471" cy="2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9970" y="1492895"/>
            <a:ext cx="599801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9177" y="1492895"/>
            <a:ext cx="437950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1011" y="3894359"/>
            <a:ext cx="380826" cy="2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4400" y="3894359"/>
            <a:ext cx="437950" cy="2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87788" y="3894359"/>
            <a:ext cx="447471" cy="2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87392" y="3856240"/>
            <a:ext cx="2332561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61011" y="5352390"/>
            <a:ext cx="437950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74400" y="5352390"/>
            <a:ext cx="437950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87788" y="5352390"/>
            <a:ext cx="447471" cy="2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87392" y="5314271"/>
            <a:ext cx="2332561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340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0317" y="2188667"/>
            <a:ext cx="447471" cy="28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7309" y="2188667"/>
            <a:ext cx="437950" cy="2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8482" y="2188667"/>
            <a:ext cx="447471" cy="28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0317" y="2961864"/>
            <a:ext cx="447471" cy="28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2185" y="2961864"/>
            <a:ext cx="437950" cy="28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6615" y="2961864"/>
            <a:ext cx="390347" cy="28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1011" y="3744607"/>
            <a:ext cx="447471" cy="2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41706" y="3744607"/>
            <a:ext cx="428429" cy="2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7309" y="3744607"/>
            <a:ext cx="437950" cy="2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78003" y="3744607"/>
            <a:ext cx="437950" cy="2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80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2515" y="2302745"/>
            <a:ext cx="276099" cy="20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8234" y="2302745"/>
            <a:ext cx="266578" cy="20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4846" y="2302745"/>
            <a:ext cx="276099" cy="20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2515" y="3314204"/>
            <a:ext cx="276099" cy="21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8234" y="3314204"/>
            <a:ext cx="266578" cy="21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6995" y="3361914"/>
            <a:ext cx="266578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86995" y="3438251"/>
            <a:ext cx="266578" cy="5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34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1838" y="3063767"/>
            <a:ext cx="428429" cy="37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59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8714" y="1128942"/>
            <a:ext cx="428429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0119" y="3434181"/>
            <a:ext cx="428429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