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8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342" y="42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247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80219"/>
            <a:ext cx="11520000" cy="46975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15582" y="3567163"/>
            <a:ext cx="409388" cy="285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49598" y="4348501"/>
            <a:ext cx="247537" cy="276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16970" y="5120312"/>
            <a:ext cx="247537" cy="285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24375" y="5120312"/>
            <a:ext cx="247537" cy="285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32180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41202" y="2842656"/>
            <a:ext cx="428429" cy="285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40937" y="2966427"/>
            <a:ext cx="266578" cy="57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64507" y="2842656"/>
            <a:ext cx="257057" cy="285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87945" y="2842656"/>
            <a:ext cx="247537" cy="295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83284" y="3680491"/>
            <a:ext cx="247537" cy="285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124744"/>
            <a:ext cx="11520000" cy="35560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79483" y="3317511"/>
            <a:ext cx="428429" cy="286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69698" y="3441450"/>
            <a:ext cx="276099" cy="57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02788" y="3317511"/>
            <a:ext cx="257057" cy="295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16706" y="3317511"/>
            <a:ext cx="257057" cy="295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40871" y="4185085"/>
            <a:ext cx="247537" cy="276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1052736"/>
            <a:ext cx="11520000" cy="5698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61077" y="4521410"/>
            <a:ext cx="437950" cy="295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51292" y="4654820"/>
            <a:ext cx="276099" cy="47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84383" y="4521410"/>
            <a:ext cx="257057" cy="295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88780" y="4530939"/>
            <a:ext cx="276099" cy="285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35524" y="4521410"/>
            <a:ext cx="437950" cy="295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25739" y="4654820"/>
            <a:ext cx="276099" cy="47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658830" y="4530939"/>
            <a:ext cx="257057" cy="285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763226" y="4521410"/>
            <a:ext cx="266578" cy="295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518003" y="6227159"/>
            <a:ext cx="266578" cy="285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782929" y="6217630"/>
            <a:ext cx="266578" cy="295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57204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9549" y="5009406"/>
            <a:ext cx="447471" cy="295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79284" y="5142884"/>
            <a:ext cx="276099" cy="4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02855" y="5018940"/>
            <a:ext cx="257057" cy="28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16772" y="5009406"/>
            <a:ext cx="257057" cy="295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15846" y="5009406"/>
            <a:ext cx="447471" cy="295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15582" y="5142884"/>
            <a:ext cx="266578" cy="4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739152" y="5009406"/>
            <a:ext cx="266578" cy="295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853069" y="5009406"/>
            <a:ext cx="257057" cy="295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378689" y="6048628"/>
            <a:ext cx="257057" cy="295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205334" y="6048628"/>
            <a:ext cx="257057" cy="295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1052736"/>
            <a:ext cx="11520000" cy="33102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172945" y="1377082"/>
            <a:ext cx="247537" cy="276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706102" y="2111632"/>
            <a:ext cx="247537" cy="276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67953" y="2846182"/>
            <a:ext cx="428429" cy="276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05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62016" y="2090701"/>
            <a:ext cx="247537" cy="286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43504" y="2920239"/>
            <a:ext cx="3351272" cy="371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14611" y="4398151"/>
            <a:ext cx="4903140" cy="371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95570" y="5132340"/>
            <a:ext cx="2370644" cy="371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47041" y="5132340"/>
            <a:ext cx="2332561" cy="371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3516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053334" y="2872973"/>
            <a:ext cx="247537" cy="276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81896" y="3873628"/>
            <a:ext cx="247537" cy="276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934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539" t="-3232" r="22705" b="-1"/>
          <a:stretch/>
        </p:blipFill>
        <p:spPr>
          <a:xfrm>
            <a:off x="2639616" y="2924944"/>
            <a:ext cx="6768752" cy="870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6ACB84B-C3C0-BFCD-2298-32AC86EFE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664" y="3861048"/>
            <a:ext cx="5400675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1124744"/>
            <a:ext cx="11520000" cy="43932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 flipV="1">
            <a:off x="4721860" y="3645024"/>
            <a:ext cx="1575707" cy="648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737864" y="3494277"/>
            <a:ext cx="2129704" cy="708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36317" y="4831885"/>
            <a:ext cx="266578" cy="295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067887" y="4831885"/>
            <a:ext cx="257057" cy="295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">
            <a:extLst>
              <a:ext uri="{FF2B5EF4-FFF2-40B4-BE49-F238E27FC236}">
                <a16:creationId xmlns:a16="http://schemas.microsoft.com/office/drawing/2014/main" id="{49570B8B-9DF0-3662-1EC6-1C30E26D6C3F}"/>
              </a:ext>
            </a:extLst>
          </p:cNvPr>
          <p:cNvSpPr/>
          <p:nvPr/>
        </p:nvSpPr>
        <p:spPr bwMode="white">
          <a:xfrm flipV="1">
            <a:off x="5087888" y="2888938"/>
            <a:ext cx="1575707" cy="756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7CB5E743-CF58-7128-F507-8138D26DE942}"/>
              </a:ext>
            </a:extLst>
          </p:cNvPr>
          <p:cNvSpPr/>
          <p:nvPr/>
        </p:nvSpPr>
        <p:spPr>
          <a:xfrm>
            <a:off x="4998453" y="3228216"/>
            <a:ext cx="432048" cy="4241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7F6BC53C-A7AB-68AC-4593-5591DC1EDAD6}"/>
              </a:ext>
            </a:extLst>
          </p:cNvPr>
          <p:cNvSpPr/>
          <p:nvPr/>
        </p:nvSpPr>
        <p:spPr>
          <a:xfrm>
            <a:off x="4869606" y="3494277"/>
            <a:ext cx="432048" cy="4241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73B978C6-196F-4741-D4FD-55B174352110}"/>
              </a:ext>
            </a:extLst>
          </p:cNvPr>
          <p:cNvSpPr/>
          <p:nvPr/>
        </p:nvSpPr>
        <p:spPr bwMode="white">
          <a:xfrm>
            <a:off x="10272464" y="2831904"/>
            <a:ext cx="1728192" cy="708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4469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49202" y="2177378"/>
            <a:ext cx="428429" cy="266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93532" y="2634859"/>
            <a:ext cx="266578" cy="304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11912" y="2539551"/>
            <a:ext cx="5045950" cy="324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01202" y="4016835"/>
            <a:ext cx="437950" cy="266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39945" y="4350415"/>
            <a:ext cx="4522314" cy="333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93532" y="4474317"/>
            <a:ext cx="257057" cy="304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1066632"/>
            <a:ext cx="11520000" cy="4740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79722" y="2917091"/>
            <a:ext cx="257057" cy="295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69276" y="2917091"/>
            <a:ext cx="257057" cy="295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58896" y="2926630"/>
            <a:ext cx="247537" cy="276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58036" y="2917091"/>
            <a:ext cx="247537" cy="295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08284" y="3708783"/>
            <a:ext cx="428429" cy="295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69342" y="3708783"/>
            <a:ext cx="266578" cy="286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458896" y="3708783"/>
            <a:ext cx="257057" cy="295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058036" y="3708783"/>
            <a:ext cx="257057" cy="295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089243" y="4510013"/>
            <a:ext cx="247537" cy="286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669342" y="4510013"/>
            <a:ext cx="257057" cy="286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458896" y="4510013"/>
            <a:ext cx="257057" cy="286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058036" y="4510013"/>
            <a:ext cx="247537" cy="286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079722" y="5311243"/>
            <a:ext cx="247537" cy="286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669342" y="5311243"/>
            <a:ext cx="257057" cy="286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458896" y="5311243"/>
            <a:ext cx="257057" cy="286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1058036" y="5311243"/>
            <a:ext cx="257057" cy="286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1052736"/>
            <a:ext cx="11520000" cy="31619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70400" y="2433690"/>
            <a:ext cx="276099" cy="219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59755" y="2481310"/>
            <a:ext cx="276099" cy="47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59755" y="2557500"/>
            <a:ext cx="276099" cy="57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49044" y="2481310"/>
            <a:ext cx="276099" cy="47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49044" y="2557500"/>
            <a:ext cx="276099" cy="57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70400" y="3576550"/>
            <a:ext cx="276099" cy="47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70400" y="3652740"/>
            <a:ext cx="276099" cy="57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59755" y="3528931"/>
            <a:ext cx="276099" cy="219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249111" y="3528931"/>
            <a:ext cx="276099" cy="219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1052736"/>
            <a:ext cx="11520000" cy="2967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65739" y="2293360"/>
            <a:ext cx="276099" cy="286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64879" y="2283817"/>
            <a:ext cx="266578" cy="305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53970" y="2283817"/>
            <a:ext cx="266578" cy="305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75524" y="3381293"/>
            <a:ext cx="257057" cy="305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55094" y="3381293"/>
            <a:ext cx="266578" cy="295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53904" y="3381293"/>
            <a:ext cx="257057" cy="305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908720"/>
            <a:ext cx="906969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66881" y="2663720"/>
            <a:ext cx="5186964" cy="967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18222" y="2693720"/>
            <a:ext cx="607144" cy="892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76758" y="4583720"/>
            <a:ext cx="6761042" cy="945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44068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9549" y="4763247"/>
            <a:ext cx="456991" cy="295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98326" y="4887249"/>
            <a:ext cx="276099" cy="57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50458" y="4763247"/>
            <a:ext cx="266578" cy="305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83417" y="4763247"/>
            <a:ext cx="266578" cy="305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91879" y="4782324"/>
            <a:ext cx="456991" cy="286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10656" y="4906326"/>
            <a:ext cx="276099" cy="47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262788" y="4772786"/>
            <a:ext cx="266578" cy="295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405268" y="4772786"/>
            <a:ext cx="266578" cy="295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11</cp:revision>
  <dcterms:created xsi:type="dcterms:W3CDTF">2022-11-09T06:57:00Z</dcterms:created>
  <dcterms:modified xsi:type="dcterms:W3CDTF">2022-11-27T14:47:31Z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