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5" r:id="rId6"/>
    <p:sldId id="266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75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26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826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286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52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3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52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17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84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892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420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616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858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650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5B4BEEE-B1D6-7A94-6CB6-B9F579E1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1668" b="39875"/>
          <a:stretch/>
        </p:blipFill>
        <p:spPr>
          <a:xfrm>
            <a:off x="1542789" y="3573016"/>
            <a:ext cx="605842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02673C7-3307-18C9-F8C4-FDFB215CA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72502" b="-6638"/>
          <a:stretch/>
        </p:blipFill>
        <p:spPr>
          <a:xfrm>
            <a:off x="2062445" y="1996938"/>
            <a:ext cx="501910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8" r="1660" b="1"/>
          <a:stretch/>
        </p:blipFill>
        <p:spPr>
          <a:xfrm>
            <a:off x="540000" y="1700808"/>
            <a:ext cx="8496496" cy="3199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2595" y="2897526"/>
            <a:ext cx="3241785" cy="68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5454" y="4177872"/>
            <a:ext cx="2077884" cy="68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268760"/>
            <a:ext cx="8640000" cy="307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139" y="1876111"/>
            <a:ext cx="2349223" cy="67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139" y="3583837"/>
            <a:ext cx="3027570" cy="68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5BF6EF89-570C-C0D5-E6A8-3293D6AF4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9" r="4156" b="-1"/>
          <a:stretch/>
        </p:blipFill>
        <p:spPr>
          <a:xfrm>
            <a:off x="715867" y="4341240"/>
            <a:ext cx="8280920" cy="176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BEE1161-068E-4FEF-F49C-5690D814C3D2}"/>
              </a:ext>
            </a:extLst>
          </p:cNvPr>
          <p:cNvSpPr/>
          <p:nvPr/>
        </p:nvSpPr>
        <p:spPr bwMode="white">
          <a:xfrm>
            <a:off x="1051471" y="5270069"/>
            <a:ext cx="3584528" cy="68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85730"/>
            <a:ext cx="8640000" cy="3702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1850" y="3201069"/>
            <a:ext cx="307041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6974" y="3344019"/>
            <a:ext cx="121388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9090" y="3572739"/>
            <a:ext cx="292760" cy="19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5552" y="3758575"/>
            <a:ext cx="178512" cy="19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0792" y="3937263"/>
            <a:ext cx="321322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5552" y="4165984"/>
            <a:ext cx="178512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65553" y="4573392"/>
            <a:ext cx="185653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15040" y="4680606"/>
            <a:ext cx="299900" cy="2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0412" y="5052276"/>
            <a:ext cx="292760" cy="19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58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