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67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916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575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169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4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0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080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427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08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141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102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532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87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6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F19B9F49-5A0B-BA6C-0199-64AEF596A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668" b="42584"/>
          <a:stretch/>
        </p:blipFill>
        <p:spPr>
          <a:xfrm>
            <a:off x="1475656" y="3397106"/>
            <a:ext cx="6058421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45F4D80-F6C0-F57B-64A2-84F72206E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r="72502" b="-6638"/>
          <a:stretch/>
        </p:blipFill>
        <p:spPr>
          <a:xfrm>
            <a:off x="2062445" y="1996938"/>
            <a:ext cx="501910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5" r="2494"/>
          <a:stretch/>
        </p:blipFill>
        <p:spPr>
          <a:xfrm>
            <a:off x="540000" y="1700808"/>
            <a:ext cx="8424488" cy="2424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910533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5967" y="2910533"/>
            <a:ext cx="292760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3868" y="2910533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3190" y="2910533"/>
            <a:ext cx="171371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2364" y="3339251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1686" y="3339251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3868" y="3339251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3190" y="3339251"/>
            <a:ext cx="171371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6694" y="3767969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81685" y="3767969"/>
            <a:ext cx="307041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59537" y="3767969"/>
            <a:ext cx="31418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08860" y="3767969"/>
            <a:ext cx="321322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808" r="2494"/>
          <a:stretch/>
        </p:blipFill>
        <p:spPr>
          <a:xfrm>
            <a:off x="540000" y="1628800"/>
            <a:ext cx="8424488" cy="216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1719" y="2311970"/>
            <a:ext cx="335603" cy="21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0099" y="2347789"/>
            <a:ext cx="199934" cy="1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2810" y="2311970"/>
            <a:ext cx="328463" cy="21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8264" y="2311970"/>
            <a:ext cx="335603" cy="21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1719" y="3386503"/>
            <a:ext cx="342743" cy="20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0099" y="3472466"/>
            <a:ext cx="192793" cy="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2810" y="3386504"/>
            <a:ext cx="342743" cy="20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2545" y="3386503"/>
            <a:ext cx="307041" cy="20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" r="1660"/>
          <a:stretch/>
        </p:blipFill>
        <p:spPr>
          <a:xfrm>
            <a:off x="540000" y="1700808"/>
            <a:ext cx="8496496" cy="216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843" y="3082620"/>
            <a:ext cx="335603" cy="20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8364" y="3168400"/>
            <a:ext cx="192793" cy="4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5339" y="3082620"/>
            <a:ext cx="185653" cy="20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2248" y="3082620"/>
            <a:ext cx="307041" cy="20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362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8147" y="2623464"/>
            <a:ext cx="2349223" cy="6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148" y="3909086"/>
            <a:ext cx="3713057" cy="67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9C07FCB7-F64E-A6A2-64C6-C13B416ED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0" r="4990" b="1"/>
          <a:stretch/>
        </p:blipFill>
        <p:spPr>
          <a:xfrm>
            <a:off x="755576" y="4653136"/>
            <a:ext cx="8208912" cy="1450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5932D02-CB3B-3D21-4D7B-DB500A2AF2CC}"/>
              </a:ext>
            </a:extLst>
          </p:cNvPr>
          <p:cNvSpPr/>
          <p:nvPr/>
        </p:nvSpPr>
        <p:spPr bwMode="white">
          <a:xfrm>
            <a:off x="1091179" y="5223140"/>
            <a:ext cx="3977256" cy="68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084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