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4052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489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3860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6690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493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153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836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59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1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04640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9702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687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571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158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2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1EACC152-774E-F620-C687-5865669A1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668" b="38424"/>
          <a:stretch/>
        </p:blipFill>
        <p:spPr>
          <a:xfrm>
            <a:off x="1542789" y="3436938"/>
            <a:ext cx="6058421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43A3DE6D-590F-D9CD-0D71-8FE68828F4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" r="72502" b="-6638"/>
          <a:stretch/>
        </p:blipFill>
        <p:spPr>
          <a:xfrm>
            <a:off x="2062445" y="1996938"/>
            <a:ext cx="5019109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3" r="1660"/>
          <a:stretch/>
        </p:blipFill>
        <p:spPr>
          <a:xfrm>
            <a:off x="540000" y="1700808"/>
            <a:ext cx="8496496" cy="2903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2364" y="3003372"/>
            <a:ext cx="314182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7372" y="3003372"/>
            <a:ext cx="292760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6678" y="3003372"/>
            <a:ext cx="307041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80264" y="3003372"/>
            <a:ext cx="278479" cy="200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4" name="Rectangle 2">
            <a:extLst>
              <a:ext uri="{FF2B5EF4-FFF2-40B4-BE49-F238E27FC236}">
                <a16:creationId xmlns:a16="http://schemas.microsoft.com/office/drawing/2014/main" id="{6E96863E-DF5C-D283-9B5D-1829334A2125}"/>
              </a:ext>
            </a:extLst>
          </p:cNvPr>
          <p:cNvSpPr/>
          <p:nvPr/>
        </p:nvSpPr>
        <p:spPr bwMode="white">
          <a:xfrm>
            <a:off x="755576" y="3416992"/>
            <a:ext cx="1590970" cy="118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5" name="Rectangle 3">
            <a:extLst>
              <a:ext uri="{FF2B5EF4-FFF2-40B4-BE49-F238E27FC236}">
                <a16:creationId xmlns:a16="http://schemas.microsoft.com/office/drawing/2014/main" id="{113B79EA-61D2-CECE-465D-F9C765C84575}"/>
              </a:ext>
            </a:extLst>
          </p:cNvPr>
          <p:cNvSpPr/>
          <p:nvPr/>
        </p:nvSpPr>
        <p:spPr bwMode="white">
          <a:xfrm>
            <a:off x="2890584" y="3416992"/>
            <a:ext cx="1482492" cy="118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6" name="Rectangle 4">
            <a:extLst>
              <a:ext uri="{FF2B5EF4-FFF2-40B4-BE49-F238E27FC236}">
                <a16:creationId xmlns:a16="http://schemas.microsoft.com/office/drawing/2014/main" id="{EB1E4C95-89A4-8F67-7963-89057034D255}"/>
              </a:ext>
            </a:extLst>
          </p:cNvPr>
          <p:cNvSpPr/>
          <p:nvPr/>
        </p:nvSpPr>
        <p:spPr bwMode="white">
          <a:xfrm>
            <a:off x="4989890" y="3416992"/>
            <a:ext cx="1554809" cy="118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7" name="Rectangle 5">
            <a:extLst>
              <a:ext uri="{FF2B5EF4-FFF2-40B4-BE49-F238E27FC236}">
                <a16:creationId xmlns:a16="http://schemas.microsoft.com/office/drawing/2014/main" id="{A39B5931-2991-ED33-BE6B-832E99545A3C}"/>
              </a:ext>
            </a:extLst>
          </p:cNvPr>
          <p:cNvSpPr/>
          <p:nvPr/>
        </p:nvSpPr>
        <p:spPr bwMode="white">
          <a:xfrm>
            <a:off x="7103476" y="3416992"/>
            <a:ext cx="1410175" cy="1186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20" r="1162" b="-1"/>
          <a:stretch/>
        </p:blipFill>
        <p:spPr>
          <a:xfrm>
            <a:off x="540000" y="1693572"/>
            <a:ext cx="8539606" cy="1968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75273" y="2553826"/>
            <a:ext cx="192793" cy="150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38579" y="2553826"/>
            <a:ext cx="192793" cy="150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3355" y="2553826"/>
            <a:ext cx="192793" cy="150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5273" y="3225908"/>
            <a:ext cx="192793" cy="157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8579" y="3233057"/>
            <a:ext cx="192793" cy="150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73355" y="3261657"/>
            <a:ext cx="192793" cy="357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3355" y="3311705"/>
            <a:ext cx="192793" cy="42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1086" r="1660"/>
          <a:stretch/>
        </p:blipFill>
        <p:spPr>
          <a:xfrm>
            <a:off x="540000" y="1628800"/>
            <a:ext cx="8496496" cy="35772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11207" y="4398169"/>
            <a:ext cx="2349223" cy="736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45454" y="4398169"/>
            <a:ext cx="2356364" cy="74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1667250"/>
            <a:ext cx="8640000" cy="2902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901" y="3297306"/>
            <a:ext cx="299900" cy="17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24100" y="3311605"/>
            <a:ext cx="292760" cy="1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89322" y="4162380"/>
            <a:ext cx="299900" cy="1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5472" y="4098036"/>
            <a:ext cx="292760" cy="1858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433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全屏显示(4:3)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12</cp:revision>
  <dcterms:created xsi:type="dcterms:W3CDTF">2022-11-09T06:57:00Z</dcterms:created>
  <dcterms:modified xsi:type="dcterms:W3CDTF">2022-11-27T14:44:42Z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