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47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530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510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590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260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943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854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042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976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315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529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901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867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26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3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7BA16867-716E-4D47-BF41-79D59BC72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583" r="72502"/>
          <a:stretch/>
        </p:blipFill>
        <p:spPr>
          <a:xfrm>
            <a:off x="2219244" y="1996938"/>
            <a:ext cx="4705511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>
            <a:extLst>
              <a:ext uri="{FF2B5EF4-FFF2-40B4-BE49-F238E27FC236}">
                <a16:creationId xmlns:a16="http://schemas.microsoft.com/office/drawing/2014/main" id="{31EB5126-438E-3081-A604-8EAE500AF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" t="31088" r="71499" b="35774"/>
          <a:stretch/>
        </p:blipFill>
        <p:spPr>
          <a:xfrm>
            <a:off x="2291966" y="3573016"/>
            <a:ext cx="4560065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2" r="1660"/>
          <a:stretch/>
        </p:blipFill>
        <p:spPr>
          <a:xfrm>
            <a:off x="540000" y="1700808"/>
            <a:ext cx="8496496" cy="3282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34" r="1660"/>
          <a:stretch/>
        </p:blipFill>
        <p:spPr>
          <a:xfrm>
            <a:off x="540000" y="1700808"/>
            <a:ext cx="8496496" cy="2019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7785" y="2361279"/>
            <a:ext cx="1106777" cy="2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3685" y="2361279"/>
            <a:ext cx="564099" cy="2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9306" y="2862124"/>
            <a:ext cx="1392396" cy="264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3685" y="2876434"/>
            <a:ext cx="564099" cy="2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7785" y="3391590"/>
            <a:ext cx="835438" cy="2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88066" y="3377279"/>
            <a:ext cx="2220694" cy="264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9" r="1660"/>
          <a:stretch/>
        </p:blipFill>
        <p:spPr>
          <a:xfrm>
            <a:off x="540000" y="1700808"/>
            <a:ext cx="8496496" cy="2696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5339" y="2453295"/>
            <a:ext cx="849719" cy="26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30578" y="2453295"/>
            <a:ext cx="849719" cy="26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5339" y="3160736"/>
            <a:ext cx="849719" cy="26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0579" y="3160736"/>
            <a:ext cx="856859" cy="26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9653" y="3868177"/>
            <a:ext cx="578380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9322" y="3868177"/>
            <a:ext cx="578380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16132" y="3868177"/>
            <a:ext cx="578380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259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87900" y="3262616"/>
            <a:ext cx="821157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6132" y="3262616"/>
            <a:ext cx="821157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7900" y="3777711"/>
            <a:ext cx="564099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9074" y="3777711"/>
            <a:ext cx="564099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37389" y="3777711"/>
            <a:ext cx="556958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5578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10</cp:revision>
  <dcterms:created xsi:type="dcterms:W3CDTF">2022-11-09T06:57:00Z</dcterms:created>
  <dcterms:modified xsi:type="dcterms:W3CDTF">2022-11-25T03:55:31Z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