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8"/>
  </p:notesMasterIdLst>
  <p:sldIdLst>
    <p:sldId id="256" r:id="rId2"/>
    <p:sldId id="258" r:id="rId3"/>
    <p:sldId id="262" r:id="rId4"/>
    <p:sldId id="263" r:id="rId5"/>
    <p:sldId id="264" r:id="rId6"/>
    <p:sldId id="265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3D4C4-1D4C-4F1D-98C2-00E819C55B0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180C-9804-44F4-9D7D-22385EBE7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2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D180C-9804-44F4-9D7D-22385EBE72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3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657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05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40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779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54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962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1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736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07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440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545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753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499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564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0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3AD8AB04-9223-D27C-A4B8-F04FC60F6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86" b="40158"/>
          <a:stretch/>
        </p:blipFill>
        <p:spPr>
          <a:xfrm>
            <a:off x="1979712" y="3436938"/>
            <a:ext cx="5107222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D1C525F-B59C-ECC7-6C9D-249224EAE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583" r="72502"/>
          <a:stretch/>
        </p:blipFill>
        <p:spPr>
          <a:xfrm>
            <a:off x="2219244" y="1996938"/>
            <a:ext cx="4705511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7420111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3666" y="4821341"/>
            <a:ext cx="153308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0665" y="4815204"/>
            <a:ext cx="159440" cy="17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1737" y="4766114"/>
            <a:ext cx="159440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4485" y="4766114"/>
            <a:ext cx="153308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8988" y="5079068"/>
            <a:ext cx="153308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7233" y="5079068"/>
            <a:ext cx="153308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6669" y="5232477"/>
            <a:ext cx="159440" cy="17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86796" y="5238614"/>
            <a:ext cx="147176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68988" y="5392023"/>
            <a:ext cx="153308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12883" y="5392023"/>
            <a:ext cx="104249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07234" y="5392023"/>
            <a:ext cx="159440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52801" y="5655886"/>
            <a:ext cx="147176" cy="16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80664" y="5649750"/>
            <a:ext cx="153308" cy="17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81736" y="5704977"/>
            <a:ext cx="153308" cy="17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94485" y="5704977"/>
            <a:ext cx="153308" cy="17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7" r="1660"/>
          <a:stretch/>
        </p:blipFill>
        <p:spPr>
          <a:xfrm>
            <a:off x="540000" y="1700808"/>
            <a:ext cx="8496496" cy="2285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1620" y="2397314"/>
            <a:ext cx="378446" cy="29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1438" y="2382999"/>
            <a:ext cx="364165" cy="31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8413" y="2418787"/>
            <a:ext cx="442710" cy="20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917" y="2969914"/>
            <a:ext cx="442710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4298" y="2941283"/>
            <a:ext cx="378446" cy="29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1256" y="2926969"/>
            <a:ext cx="357025" cy="32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8761" y="3478096"/>
            <a:ext cx="364165" cy="31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95736" y="3513883"/>
            <a:ext cx="442710" cy="20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74116" y="3485253"/>
            <a:ext cx="378446" cy="29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128689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3"/>
          <p:cNvSpPr/>
          <p:nvPr/>
        </p:nvSpPr>
        <p:spPr bwMode="white">
          <a:xfrm>
            <a:off x="4355976" y="5229200"/>
            <a:ext cx="360040" cy="317871"/>
          </a:xfrm>
          <a:prstGeom prst="rect">
            <a:avLst/>
          </a:prstGeom>
          <a:solidFill>
            <a:srgbClr val="FFFBB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06437" y="5589240"/>
            <a:ext cx="109579" cy="27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1CF5C9FC-DFC3-7B5A-4C78-1B7645F20B68}"/>
              </a:ext>
            </a:extLst>
          </p:cNvPr>
          <p:cNvSpPr/>
          <p:nvPr/>
        </p:nvSpPr>
        <p:spPr bwMode="white">
          <a:xfrm>
            <a:off x="4681014" y="5833160"/>
            <a:ext cx="1390610" cy="7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EFA626F1-2075-091E-336E-7714095D89CE}"/>
              </a:ext>
            </a:extLst>
          </p:cNvPr>
          <p:cNvSpPr/>
          <p:nvPr/>
        </p:nvSpPr>
        <p:spPr bwMode="white">
          <a:xfrm>
            <a:off x="6106626" y="4509120"/>
            <a:ext cx="74577" cy="13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7B6642F2-2351-86A5-6C15-3A93B797D37D}"/>
              </a:ext>
            </a:extLst>
          </p:cNvPr>
          <p:cNvSpPr/>
          <p:nvPr/>
        </p:nvSpPr>
        <p:spPr bwMode="white">
          <a:xfrm>
            <a:off x="5148064" y="4472144"/>
            <a:ext cx="958562" cy="7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DCEB5BA-7098-1F1C-F240-72C82E0D4FC7}"/>
              </a:ext>
            </a:extLst>
          </p:cNvPr>
          <p:cNvSpPr/>
          <p:nvPr/>
        </p:nvSpPr>
        <p:spPr bwMode="white">
          <a:xfrm>
            <a:off x="5083194" y="4479911"/>
            <a:ext cx="360040" cy="317871"/>
          </a:xfrm>
          <a:prstGeom prst="rect">
            <a:avLst/>
          </a:prstGeom>
          <a:solidFill>
            <a:srgbClr val="FFFBB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28AE7B7-15B5-5D10-13E4-93D238FCADCB}"/>
              </a:ext>
            </a:extLst>
          </p:cNvPr>
          <p:cNvSpPr/>
          <p:nvPr/>
        </p:nvSpPr>
        <p:spPr bwMode="white">
          <a:xfrm>
            <a:off x="5083194" y="4136282"/>
            <a:ext cx="360040" cy="317871"/>
          </a:xfrm>
          <a:prstGeom prst="rect">
            <a:avLst/>
          </a:prstGeom>
          <a:solidFill>
            <a:srgbClr val="FFFBB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C8A46205-8F08-240E-0F85-E37BDF915E49}"/>
              </a:ext>
            </a:extLst>
          </p:cNvPr>
          <p:cNvSpPr/>
          <p:nvPr/>
        </p:nvSpPr>
        <p:spPr bwMode="white">
          <a:xfrm>
            <a:off x="5083193" y="3803287"/>
            <a:ext cx="97305" cy="31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544A07F2-8CEA-5CF8-26F2-882C44C1445D}"/>
              </a:ext>
            </a:extLst>
          </p:cNvPr>
          <p:cNvSpPr/>
          <p:nvPr/>
        </p:nvSpPr>
        <p:spPr bwMode="white">
          <a:xfrm>
            <a:off x="4355976" y="3753928"/>
            <a:ext cx="727217" cy="7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E1A5009-FD70-D2B0-B26E-8BCDFDE32F34}"/>
              </a:ext>
            </a:extLst>
          </p:cNvPr>
          <p:cNvSpPr/>
          <p:nvPr/>
        </p:nvSpPr>
        <p:spPr bwMode="white">
          <a:xfrm>
            <a:off x="4391980" y="3818412"/>
            <a:ext cx="289034" cy="242172"/>
          </a:xfrm>
          <a:prstGeom prst="rect">
            <a:avLst/>
          </a:prstGeom>
          <a:solidFill>
            <a:srgbClr val="FFFBB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B5E6AC16-632B-379A-DFE0-21B5CECB39D7}"/>
              </a:ext>
            </a:extLst>
          </p:cNvPr>
          <p:cNvSpPr/>
          <p:nvPr/>
        </p:nvSpPr>
        <p:spPr bwMode="white">
          <a:xfrm>
            <a:off x="3995936" y="3436938"/>
            <a:ext cx="289034" cy="242172"/>
          </a:xfrm>
          <a:prstGeom prst="rect">
            <a:avLst/>
          </a:prstGeom>
          <a:solidFill>
            <a:srgbClr val="FFFBB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44DA5B2B-7037-C4BD-B2F7-C7F8AD6F0145}"/>
              </a:ext>
            </a:extLst>
          </p:cNvPr>
          <p:cNvSpPr/>
          <p:nvPr/>
        </p:nvSpPr>
        <p:spPr bwMode="white">
          <a:xfrm>
            <a:off x="4262113" y="3017090"/>
            <a:ext cx="93863" cy="801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D01430E1-7596-B6A7-FC0D-E2BDAE727827}"/>
              </a:ext>
            </a:extLst>
          </p:cNvPr>
          <p:cNvSpPr/>
          <p:nvPr/>
        </p:nvSpPr>
        <p:spPr bwMode="white">
          <a:xfrm>
            <a:off x="4355976" y="3007623"/>
            <a:ext cx="1343678" cy="83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C04DD6A6-E7BC-16BD-A69A-6CC1A1431A4D}"/>
              </a:ext>
            </a:extLst>
          </p:cNvPr>
          <p:cNvSpPr/>
          <p:nvPr/>
        </p:nvSpPr>
        <p:spPr bwMode="white">
          <a:xfrm>
            <a:off x="5376319" y="3079384"/>
            <a:ext cx="66915" cy="59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A3D414DC-7300-3914-FC07-3F03466F7B78}"/>
              </a:ext>
            </a:extLst>
          </p:cNvPr>
          <p:cNvSpPr/>
          <p:nvPr/>
        </p:nvSpPr>
        <p:spPr bwMode="white">
          <a:xfrm>
            <a:off x="5083193" y="3429000"/>
            <a:ext cx="293126" cy="257326"/>
          </a:xfrm>
          <a:prstGeom prst="rect">
            <a:avLst/>
          </a:prstGeom>
          <a:solidFill>
            <a:srgbClr val="FFFBB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78F03075-1F8F-EC0A-099A-5940C510C79A}"/>
              </a:ext>
            </a:extLst>
          </p:cNvPr>
          <p:cNvSpPr/>
          <p:nvPr/>
        </p:nvSpPr>
        <p:spPr bwMode="white">
          <a:xfrm>
            <a:off x="5396390" y="3649350"/>
            <a:ext cx="707146" cy="83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2">
            <a:extLst>
              <a:ext uri="{FF2B5EF4-FFF2-40B4-BE49-F238E27FC236}">
                <a16:creationId xmlns:a16="http://schemas.microsoft.com/office/drawing/2014/main" id="{1DFA2D0D-6270-D2E3-9958-455613CF26DE}"/>
              </a:ext>
            </a:extLst>
          </p:cNvPr>
          <p:cNvSpPr/>
          <p:nvPr/>
        </p:nvSpPr>
        <p:spPr bwMode="white">
          <a:xfrm>
            <a:off x="6407434" y="5413296"/>
            <a:ext cx="1908982" cy="45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36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</Words>
  <Application>Microsoft Office PowerPoint</Application>
  <PresentationFormat>全屏显示(4:3)</PresentationFormat>
  <Paragraphs>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