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393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190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00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517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3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43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645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561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860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718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090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449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644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600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6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0AA51F53-D4C8-589E-B7AC-5DEB2B0C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501" b="34301"/>
          <a:stretch/>
        </p:blipFill>
        <p:spPr>
          <a:xfrm>
            <a:off x="2376311" y="3519295"/>
            <a:ext cx="4339055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2655A871-679C-1B60-966F-872BF7AC0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6" r="2494" b="1"/>
          <a:stretch/>
        </p:blipFill>
        <p:spPr>
          <a:xfrm>
            <a:off x="540000" y="1700808"/>
            <a:ext cx="8424488" cy="302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2364" y="3025719"/>
            <a:ext cx="314182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1686" y="3025719"/>
            <a:ext cx="314182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1008" y="3025719"/>
            <a:ext cx="307041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08860" y="3025719"/>
            <a:ext cx="314182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">
            <a:extLst>
              <a:ext uri="{FF2B5EF4-FFF2-40B4-BE49-F238E27FC236}">
                <a16:creationId xmlns:a16="http://schemas.microsoft.com/office/drawing/2014/main" id="{2416D8C5-1C0A-DBF5-CB5A-5B4DB0B49A5E}"/>
              </a:ext>
            </a:extLst>
          </p:cNvPr>
          <p:cNvSpPr/>
          <p:nvPr/>
        </p:nvSpPr>
        <p:spPr bwMode="white">
          <a:xfrm>
            <a:off x="755576" y="3436938"/>
            <a:ext cx="1656184" cy="114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4">
            <a:extLst>
              <a:ext uri="{FF2B5EF4-FFF2-40B4-BE49-F238E27FC236}">
                <a16:creationId xmlns:a16="http://schemas.microsoft.com/office/drawing/2014/main" id="{E637F0EC-EF1A-5715-1C69-E92708467CE3}"/>
              </a:ext>
            </a:extLst>
          </p:cNvPr>
          <p:cNvSpPr/>
          <p:nvPr/>
        </p:nvSpPr>
        <p:spPr bwMode="white">
          <a:xfrm>
            <a:off x="2804898" y="3436938"/>
            <a:ext cx="1656184" cy="114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5">
            <a:extLst>
              <a:ext uri="{FF2B5EF4-FFF2-40B4-BE49-F238E27FC236}">
                <a16:creationId xmlns:a16="http://schemas.microsoft.com/office/drawing/2014/main" id="{4A304164-0E2F-25D2-04A1-FCD1CAB925D5}"/>
              </a:ext>
            </a:extLst>
          </p:cNvPr>
          <p:cNvSpPr/>
          <p:nvPr/>
        </p:nvSpPr>
        <p:spPr bwMode="white">
          <a:xfrm>
            <a:off x="4854220" y="3436938"/>
            <a:ext cx="1618541" cy="114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6">
            <a:extLst>
              <a:ext uri="{FF2B5EF4-FFF2-40B4-BE49-F238E27FC236}">
                <a16:creationId xmlns:a16="http://schemas.microsoft.com/office/drawing/2014/main" id="{BE83050E-F8F4-875E-49EC-727F95873F92}"/>
              </a:ext>
            </a:extLst>
          </p:cNvPr>
          <p:cNvSpPr/>
          <p:nvPr/>
        </p:nvSpPr>
        <p:spPr bwMode="white">
          <a:xfrm>
            <a:off x="7032072" y="3436938"/>
            <a:ext cx="1656184" cy="114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243" r="3327"/>
          <a:stretch/>
        </p:blipFill>
        <p:spPr>
          <a:xfrm>
            <a:off x="540000" y="1628800"/>
            <a:ext cx="8352480" cy="1752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2694" y="2345628"/>
            <a:ext cx="1178182" cy="87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7636" y="2345628"/>
            <a:ext cx="1178182" cy="87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8430" y="2345628"/>
            <a:ext cx="1178182" cy="87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0793" y="2345628"/>
            <a:ext cx="1178182" cy="87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00808"/>
            <a:ext cx="8640000" cy="1182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5189" y="2439082"/>
            <a:ext cx="328463" cy="20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30710" y="2525095"/>
            <a:ext cx="192793" cy="4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3421" y="2439082"/>
            <a:ext cx="335603" cy="20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1735" y="2439083"/>
            <a:ext cx="335603" cy="207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6" r="1660"/>
          <a:stretch/>
        </p:blipFill>
        <p:spPr>
          <a:xfrm>
            <a:off x="540000" y="1700808"/>
            <a:ext cx="8496496" cy="261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4347" y="3088376"/>
            <a:ext cx="335603" cy="20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5586" y="3116941"/>
            <a:ext cx="199934" cy="149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9719" y="3088376"/>
            <a:ext cx="307041" cy="20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3752" y="3088376"/>
            <a:ext cx="328463" cy="20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4347" y="3781085"/>
            <a:ext cx="335603" cy="20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5587" y="3873923"/>
            <a:ext cx="192793" cy="3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09719" y="3781085"/>
            <a:ext cx="307041" cy="20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9472" y="3781085"/>
            <a:ext cx="342743" cy="20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3" r="1660"/>
          <a:stretch/>
        </p:blipFill>
        <p:spPr>
          <a:xfrm>
            <a:off x="540000" y="1700808"/>
            <a:ext cx="8496496" cy="3214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3868" y="4464959"/>
            <a:ext cx="185653" cy="20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7983" y="4493581"/>
            <a:ext cx="192793" cy="150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53553" y="4464959"/>
            <a:ext cx="328463" cy="200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1868" y="4464959"/>
            <a:ext cx="335603" cy="20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31107" y="4464959"/>
            <a:ext cx="321322" cy="20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02347" y="4493581"/>
            <a:ext cx="192793" cy="150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37917" y="4464959"/>
            <a:ext cx="328463" cy="20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16232" y="4464959"/>
            <a:ext cx="342743" cy="20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830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12</cp:revision>
  <dcterms:created xsi:type="dcterms:W3CDTF">2022-11-09T06:57:00Z</dcterms:created>
  <dcterms:modified xsi:type="dcterms:W3CDTF">2022-11-27T14:43:43Z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