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010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334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76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000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784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457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416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0298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91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695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6616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034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757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217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0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E003CB0D-1DE3-2473-933A-A7A9F58F6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331" b="37173"/>
          <a:stretch/>
        </p:blipFill>
        <p:spPr>
          <a:xfrm>
            <a:off x="612000" y="3428129"/>
            <a:ext cx="7920000" cy="640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CF13F3F0-CFF3-B848-0466-552336887E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0001" b="-2620"/>
          <a:stretch/>
        </p:blipFill>
        <p:spPr>
          <a:xfrm>
            <a:off x="1979712" y="2060848"/>
            <a:ext cx="5132255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700808"/>
            <a:ext cx="8640000" cy="3124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628800"/>
            <a:ext cx="8640000" cy="2532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628800"/>
            <a:ext cx="8640000" cy="3347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672410" y="3661336"/>
            <a:ext cx="1440160" cy="1188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695709" y="4761534"/>
            <a:ext cx="178512" cy="15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751511" y="4761534"/>
            <a:ext cx="185653" cy="15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5569879B-5D1B-7E17-4E51-43D1F8CF1342}"/>
              </a:ext>
            </a:extLst>
          </p:cNvPr>
          <p:cNvSpPr/>
          <p:nvPr/>
        </p:nvSpPr>
        <p:spPr bwMode="white">
          <a:xfrm>
            <a:off x="7020272" y="3648117"/>
            <a:ext cx="1440160" cy="1188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4" r="2057" b="1"/>
          <a:stretch/>
        </p:blipFill>
        <p:spPr>
          <a:xfrm>
            <a:off x="540000" y="1693572"/>
            <a:ext cx="8462332" cy="2762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50469" y="3429000"/>
            <a:ext cx="792087" cy="750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88024" y="3356992"/>
            <a:ext cx="717938" cy="822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96337" y="3429000"/>
            <a:ext cx="792087" cy="822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11141" y="4040957"/>
            <a:ext cx="164231" cy="12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53091" y="4040957"/>
            <a:ext cx="164231" cy="12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80728" y="4040957"/>
            <a:ext cx="164231" cy="12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55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