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2" r:id="rId1"/>
  </p:sldMasterIdLst>
  <p:sldIdLst>
    <p:sldId id="256" r:id="rId2"/>
    <p:sldId id="258" r:id="rId3"/>
    <p:sldId id="262" r:id="rId4"/>
    <p:sldId id="263" r:id="rId5"/>
    <p:sldId id="264" r:id="rId6"/>
    <p:sldId id="265" r:id="rId7"/>
    <p:sldId id="266" r:id="rId8"/>
    <p:sldId id="267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1053" y="42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3057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6132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4755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475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328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930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414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1564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49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8431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33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9946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8915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929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39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6" r:id="rId13"/>
    <p:sldLayoutId id="2147483665" r:id="rId14"/>
    <p:sldLayoutId id="2147483651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>
            <a:extLst>
              <a:ext uri="{FF2B5EF4-FFF2-40B4-BE49-F238E27FC236}">
                <a16:creationId xmlns:a16="http://schemas.microsoft.com/office/drawing/2014/main" id="{616886CA-ED00-D9F8-A469-78D127E52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132" b="41530"/>
          <a:stretch/>
        </p:blipFill>
        <p:spPr>
          <a:xfrm>
            <a:off x="1711389" y="3429000"/>
            <a:ext cx="5668900" cy="7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8CB039F0-2464-8B47-FB39-15451FCAF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" r="60001" b="-2620"/>
          <a:stretch/>
        </p:blipFill>
        <p:spPr>
          <a:xfrm>
            <a:off x="1979712" y="2060848"/>
            <a:ext cx="5132255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54" r="827" b="-1"/>
          <a:stretch/>
        </p:blipFill>
        <p:spPr>
          <a:xfrm>
            <a:off x="540000" y="1700807"/>
            <a:ext cx="8568504" cy="28752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83768" y="3284984"/>
            <a:ext cx="1008111" cy="12241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76056" y="3284984"/>
            <a:ext cx="93610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96338" y="3299946"/>
            <a:ext cx="1224134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8" r="1660" b="-1"/>
          <a:stretch/>
        </p:blipFill>
        <p:spPr>
          <a:xfrm>
            <a:off x="540000" y="1700808"/>
            <a:ext cx="8496496" cy="181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1207" y="3134490"/>
            <a:ext cx="864000" cy="2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6380" y="3134490"/>
            <a:ext cx="864000" cy="2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10116" y="3134490"/>
            <a:ext cx="835438" cy="2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3868" y="3134490"/>
            <a:ext cx="864000" cy="2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66182" y="3134490"/>
            <a:ext cx="864000" cy="200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8" r="1660"/>
          <a:stretch/>
        </p:blipFill>
        <p:spPr>
          <a:xfrm>
            <a:off x="540000" y="1700808"/>
            <a:ext cx="8496496" cy="2612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82611" y="3512540"/>
            <a:ext cx="4391405" cy="708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95" r="3327"/>
          <a:stretch/>
        </p:blipFill>
        <p:spPr>
          <a:xfrm>
            <a:off x="540000" y="1700808"/>
            <a:ext cx="8352480" cy="2211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75603" y="2203456"/>
            <a:ext cx="6440727" cy="793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B8F05AAA-8A09-06DD-BA5A-E333C4FA1B8F}"/>
              </a:ext>
            </a:extLst>
          </p:cNvPr>
          <p:cNvSpPr/>
          <p:nvPr/>
        </p:nvSpPr>
        <p:spPr bwMode="white">
          <a:xfrm>
            <a:off x="3131840" y="2996952"/>
            <a:ext cx="4424503" cy="367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D702427E-A9E0-22B3-974F-45A5BBE4F97C}"/>
              </a:ext>
            </a:extLst>
          </p:cNvPr>
          <p:cNvSpPr/>
          <p:nvPr/>
        </p:nvSpPr>
        <p:spPr bwMode="white">
          <a:xfrm>
            <a:off x="1883714" y="3440810"/>
            <a:ext cx="4424503" cy="3679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700808"/>
            <a:ext cx="8640000" cy="22727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44759" y="3580437"/>
            <a:ext cx="299900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30214" y="3580437"/>
            <a:ext cx="321322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15668" y="3580437"/>
            <a:ext cx="321322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01123" y="3580437"/>
            <a:ext cx="33560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79436" y="3580437"/>
            <a:ext cx="32846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57751" y="3580437"/>
            <a:ext cx="335603" cy="207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7290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11</cp:revision>
  <dcterms:created xsi:type="dcterms:W3CDTF">2022-11-09T06:57:00Z</dcterms:created>
  <dcterms:modified xsi:type="dcterms:W3CDTF">2022-11-27T14:43:21Z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00C7B5907ABC47A6B1C884A24083AD10</vt:lpwstr>
  </property>
</Properties>
</file>