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53" y="42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84238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33367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78320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1739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139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9545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2374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80667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21568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49756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91950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07479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18931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79246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44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65" r:id="rId14"/>
    <p:sldLayoutId id="2147483651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94D8AF18-30CC-942E-3ECB-8B4BE25ED7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9504" b="37210"/>
          <a:stretch/>
        </p:blipFill>
        <p:spPr>
          <a:xfrm>
            <a:off x="2044949" y="3429000"/>
            <a:ext cx="4819859" cy="7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79216FBD-FABD-0CA4-0409-3C597ED05F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" r="60001" b="-2620"/>
          <a:stretch/>
        </p:blipFill>
        <p:spPr>
          <a:xfrm>
            <a:off x="1979712" y="2060848"/>
            <a:ext cx="5132255" cy="1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23" r="2494"/>
          <a:stretch/>
        </p:blipFill>
        <p:spPr>
          <a:xfrm>
            <a:off x="540000" y="1700808"/>
            <a:ext cx="8424488" cy="2325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11140" y="3676119"/>
            <a:ext cx="178512" cy="200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82446" y="3676119"/>
            <a:ext cx="178512" cy="200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88959" y="3676119"/>
            <a:ext cx="185653" cy="200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53124" y="3676119"/>
            <a:ext cx="178512" cy="200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02611" y="3676119"/>
            <a:ext cx="178512" cy="200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66777" y="3676119"/>
            <a:ext cx="178512" cy="200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880430" y="3676119"/>
            <a:ext cx="171371" cy="200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237454" y="3676119"/>
            <a:ext cx="178512" cy="200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381" r="3327"/>
          <a:stretch/>
        </p:blipFill>
        <p:spPr>
          <a:xfrm>
            <a:off x="540000" y="1628800"/>
            <a:ext cx="8352480" cy="28237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53454" y="4002620"/>
            <a:ext cx="321322" cy="199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88761" y="4002620"/>
            <a:ext cx="314182" cy="199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16925" y="4002620"/>
            <a:ext cx="307041" cy="199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37950" y="4002620"/>
            <a:ext cx="314182" cy="199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66116" y="4002620"/>
            <a:ext cx="314182" cy="199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1667250"/>
            <a:ext cx="8640000" cy="1732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81521" y="2626470"/>
            <a:ext cx="2613421" cy="680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44" r="1660"/>
          <a:stretch/>
        </p:blipFill>
        <p:spPr>
          <a:xfrm>
            <a:off x="540000" y="1700808"/>
            <a:ext cx="8496496" cy="28999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88396" y="2611702"/>
            <a:ext cx="3505983" cy="679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81256" y="3885280"/>
            <a:ext cx="3441719" cy="672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46" r="827"/>
          <a:stretch/>
        </p:blipFill>
        <p:spPr>
          <a:xfrm>
            <a:off x="540000" y="1700808"/>
            <a:ext cx="8568504" cy="2137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524066" y="3252511"/>
            <a:ext cx="1271008" cy="199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8322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全屏显示(4:3)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11</cp:revision>
  <dcterms:created xsi:type="dcterms:W3CDTF">2022-11-09T06:57:00Z</dcterms:created>
  <dcterms:modified xsi:type="dcterms:W3CDTF">2022-11-27T14:42:56Z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