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2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713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794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169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723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968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958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341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795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9619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056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0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451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994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AE09673E-DE7A-1BFD-2638-19643891F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951" b="41261"/>
          <a:stretch/>
        </p:blipFill>
        <p:spPr>
          <a:xfrm>
            <a:off x="1855078" y="3421689"/>
            <a:ext cx="5381522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DD9518A0-2528-BE9C-E558-9A3DF1352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0001" b="-2620"/>
          <a:stretch/>
        </p:blipFill>
        <p:spPr>
          <a:xfrm>
            <a:off x="1979712" y="2060848"/>
            <a:ext cx="5132255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98" r="1660"/>
          <a:stretch/>
        </p:blipFill>
        <p:spPr>
          <a:xfrm>
            <a:off x="540000" y="1700808"/>
            <a:ext cx="8496496" cy="2767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4992" y="3181937"/>
            <a:ext cx="171371" cy="18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6974" y="3189083"/>
            <a:ext cx="285620" cy="171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80363" y="3181937"/>
            <a:ext cx="285620" cy="18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0727" y="3574899"/>
            <a:ext cx="271339" cy="18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74116" y="3574899"/>
            <a:ext cx="299900" cy="18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58943" y="3574899"/>
            <a:ext cx="299900" cy="18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39306" y="3967860"/>
            <a:ext cx="299900" cy="178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88397" y="3967860"/>
            <a:ext cx="299900" cy="178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51802" y="3967860"/>
            <a:ext cx="292760" cy="178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41" r="1660"/>
          <a:stretch/>
        </p:blipFill>
        <p:spPr>
          <a:xfrm>
            <a:off x="540000" y="1700808"/>
            <a:ext cx="8496496" cy="1464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539339" y="2627461"/>
            <a:ext cx="299900" cy="171977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3710380" y="2627461"/>
            <a:ext cx="271339" cy="171977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4881421" y="2627460"/>
            <a:ext cx="292760" cy="179144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6045322" y="2627460"/>
            <a:ext cx="292760" cy="179144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7194943" y="2627460"/>
            <a:ext cx="292760" cy="179144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8365984" y="2627460"/>
            <a:ext cx="299900" cy="179144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3" r="827"/>
          <a:stretch/>
        </p:blipFill>
        <p:spPr>
          <a:xfrm>
            <a:off x="540000" y="1700808"/>
            <a:ext cx="8568504" cy="2523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1008" y="3102771"/>
            <a:ext cx="6490710" cy="51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412776"/>
            <a:ext cx="8640000" cy="217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8147" y="2712404"/>
            <a:ext cx="4255736" cy="721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>
            <a:extLst>
              <a:ext uri="{FF2B5EF4-FFF2-40B4-BE49-F238E27FC236}">
                <a16:creationId xmlns:a16="http://schemas.microsoft.com/office/drawing/2014/main" id="{B681691F-1973-99CB-2894-7AEC5C2232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9" r="5001"/>
          <a:stretch/>
        </p:blipFill>
        <p:spPr>
          <a:xfrm>
            <a:off x="827584" y="3583583"/>
            <a:ext cx="8207952" cy="2717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747BED0C-C62B-ED74-98F2-5AAFE98C7350}"/>
              </a:ext>
            </a:extLst>
          </p:cNvPr>
          <p:cNvSpPr/>
          <p:nvPr/>
        </p:nvSpPr>
        <p:spPr bwMode="white">
          <a:xfrm>
            <a:off x="1156046" y="4097977"/>
            <a:ext cx="1799405" cy="71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B0FAB70F-6353-B8CB-6F36-3F93D1C4043E}"/>
              </a:ext>
            </a:extLst>
          </p:cNvPr>
          <p:cNvSpPr/>
          <p:nvPr/>
        </p:nvSpPr>
        <p:spPr bwMode="white">
          <a:xfrm>
            <a:off x="1156047" y="5492997"/>
            <a:ext cx="2899041" cy="722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86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