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573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508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966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131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17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03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06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657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4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961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308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869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758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F2D5E1AB-A742-6AC3-F21C-1D67878E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951" b="4163"/>
          <a:stretch/>
        </p:blipFill>
        <p:spPr>
          <a:xfrm>
            <a:off x="1881232" y="3429000"/>
            <a:ext cx="538153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10805DDB-E7B8-4D92-8BB9-90900647B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1" r="1660"/>
          <a:stretch/>
        </p:blipFill>
        <p:spPr>
          <a:xfrm>
            <a:off x="540000" y="1700808"/>
            <a:ext cx="8496496" cy="290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6694" y="2924363"/>
            <a:ext cx="307041" cy="19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6017" y="2924363"/>
            <a:ext cx="314182" cy="19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8198" y="2924363"/>
            <a:ext cx="321322" cy="19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7521" y="2924363"/>
            <a:ext cx="314182" cy="19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">
            <a:extLst>
              <a:ext uri="{FF2B5EF4-FFF2-40B4-BE49-F238E27FC236}">
                <a16:creationId xmlns:a16="http://schemas.microsoft.com/office/drawing/2014/main" id="{9C7213D5-52E9-380D-CEC0-9AB5451EE007}"/>
              </a:ext>
            </a:extLst>
          </p:cNvPr>
          <p:cNvSpPr/>
          <p:nvPr/>
        </p:nvSpPr>
        <p:spPr bwMode="white">
          <a:xfrm>
            <a:off x="755576" y="3340512"/>
            <a:ext cx="1448159" cy="138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">
            <a:extLst>
              <a:ext uri="{FF2B5EF4-FFF2-40B4-BE49-F238E27FC236}">
                <a16:creationId xmlns:a16="http://schemas.microsoft.com/office/drawing/2014/main" id="{AFA52437-2312-08E2-5BC9-78369284E85A}"/>
              </a:ext>
            </a:extLst>
          </p:cNvPr>
          <p:cNvSpPr/>
          <p:nvPr/>
        </p:nvSpPr>
        <p:spPr bwMode="white">
          <a:xfrm>
            <a:off x="2804899" y="3340512"/>
            <a:ext cx="1481840" cy="143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>
            <a:extLst>
              <a:ext uri="{FF2B5EF4-FFF2-40B4-BE49-F238E27FC236}">
                <a16:creationId xmlns:a16="http://schemas.microsoft.com/office/drawing/2014/main" id="{24D5EB80-2B33-BB9A-71A1-6B370F47F7BE}"/>
              </a:ext>
            </a:extLst>
          </p:cNvPr>
          <p:cNvSpPr/>
          <p:nvPr/>
        </p:nvSpPr>
        <p:spPr bwMode="white">
          <a:xfrm>
            <a:off x="4847079" y="3340512"/>
            <a:ext cx="1515515" cy="138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5">
            <a:extLst>
              <a:ext uri="{FF2B5EF4-FFF2-40B4-BE49-F238E27FC236}">
                <a16:creationId xmlns:a16="http://schemas.microsoft.com/office/drawing/2014/main" id="{EB49A587-E26A-E14B-7104-6D0C72475A3A}"/>
              </a:ext>
            </a:extLst>
          </p:cNvPr>
          <p:cNvSpPr/>
          <p:nvPr/>
        </p:nvSpPr>
        <p:spPr bwMode="white">
          <a:xfrm>
            <a:off x="6896403" y="3340512"/>
            <a:ext cx="1481840" cy="143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8" r="2494"/>
          <a:stretch/>
        </p:blipFill>
        <p:spPr>
          <a:xfrm>
            <a:off x="540000" y="1700808"/>
            <a:ext cx="8424488" cy="226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7784" y="2710332"/>
            <a:ext cx="936104" cy="107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6056" y="2717478"/>
            <a:ext cx="1008112" cy="99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0352" y="2710332"/>
            <a:ext cx="1008112" cy="93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3" r="3327" b="-1"/>
          <a:stretch/>
        </p:blipFill>
        <p:spPr>
          <a:xfrm>
            <a:off x="540000" y="1700807"/>
            <a:ext cx="8352480" cy="295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868" y="3519352"/>
            <a:ext cx="2349223" cy="693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4" r="827"/>
          <a:stretch/>
        </p:blipFill>
        <p:spPr>
          <a:xfrm>
            <a:off x="540000" y="1700808"/>
            <a:ext cx="8568504" cy="252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868" y="2303890"/>
            <a:ext cx="3170380" cy="68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F489AC20-2829-573A-5EF2-8DCEF9830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" r="2422"/>
          <a:stretch/>
        </p:blipFill>
        <p:spPr>
          <a:xfrm>
            <a:off x="533811" y="4293096"/>
            <a:ext cx="8430677" cy="87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2BC818F7-66B5-8563-89CA-F4B152CD9BE9}"/>
              </a:ext>
            </a:extLst>
          </p:cNvPr>
          <p:cNvSpPr/>
          <p:nvPr/>
        </p:nvSpPr>
        <p:spPr bwMode="white">
          <a:xfrm>
            <a:off x="4711000" y="4921493"/>
            <a:ext cx="592661" cy="20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809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