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749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0940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300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00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566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297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872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6745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2568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7713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526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373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972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846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8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D7C85555-DD3F-A460-AA2D-62E1615B8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17" r="66061" b="43849"/>
          <a:stretch/>
        </p:blipFill>
        <p:spPr>
          <a:xfrm>
            <a:off x="1800144" y="3466445"/>
            <a:ext cx="5364144" cy="686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354B586D-0704-E5BD-3BE4-733EEE67D9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4" r="2494"/>
          <a:stretch/>
        </p:blipFill>
        <p:spPr>
          <a:xfrm>
            <a:off x="540000" y="1700808"/>
            <a:ext cx="8424488" cy="2952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364" y="2981670"/>
            <a:ext cx="314182" cy="19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1686" y="2981670"/>
            <a:ext cx="271339" cy="19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3868" y="2981670"/>
            <a:ext cx="314182" cy="19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73190" y="2981670"/>
            <a:ext cx="278479" cy="19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">
            <a:extLst>
              <a:ext uri="{FF2B5EF4-FFF2-40B4-BE49-F238E27FC236}">
                <a16:creationId xmlns:a16="http://schemas.microsoft.com/office/drawing/2014/main" id="{2C3D2CFB-41A7-F97D-2C5F-5E6B8AA1F587}"/>
              </a:ext>
            </a:extLst>
          </p:cNvPr>
          <p:cNvSpPr/>
          <p:nvPr/>
        </p:nvSpPr>
        <p:spPr bwMode="white">
          <a:xfrm>
            <a:off x="755576" y="3429000"/>
            <a:ext cx="1440160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3">
            <a:extLst>
              <a:ext uri="{FF2B5EF4-FFF2-40B4-BE49-F238E27FC236}">
                <a16:creationId xmlns:a16="http://schemas.microsoft.com/office/drawing/2014/main" id="{644AAFB5-1374-9D39-3C9A-1AC5970520BF}"/>
              </a:ext>
            </a:extLst>
          </p:cNvPr>
          <p:cNvSpPr/>
          <p:nvPr/>
        </p:nvSpPr>
        <p:spPr bwMode="white">
          <a:xfrm>
            <a:off x="2804898" y="3429000"/>
            <a:ext cx="1243775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4">
            <a:extLst>
              <a:ext uri="{FF2B5EF4-FFF2-40B4-BE49-F238E27FC236}">
                <a16:creationId xmlns:a16="http://schemas.microsoft.com/office/drawing/2014/main" id="{4CB6CD7D-C9A1-A85C-7EC8-54CF6E6E2958}"/>
              </a:ext>
            </a:extLst>
          </p:cNvPr>
          <p:cNvSpPr/>
          <p:nvPr/>
        </p:nvSpPr>
        <p:spPr bwMode="white">
          <a:xfrm>
            <a:off x="4847080" y="3429000"/>
            <a:ext cx="1440160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5">
            <a:extLst>
              <a:ext uri="{FF2B5EF4-FFF2-40B4-BE49-F238E27FC236}">
                <a16:creationId xmlns:a16="http://schemas.microsoft.com/office/drawing/2014/main" id="{81CF40E5-B098-5B81-320A-E304F54FA800}"/>
              </a:ext>
            </a:extLst>
          </p:cNvPr>
          <p:cNvSpPr/>
          <p:nvPr/>
        </p:nvSpPr>
        <p:spPr bwMode="white">
          <a:xfrm>
            <a:off x="6896402" y="3429000"/>
            <a:ext cx="1276503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5" r="1660" b="-1"/>
          <a:stretch/>
        </p:blipFill>
        <p:spPr>
          <a:xfrm>
            <a:off x="540000" y="1700808"/>
            <a:ext cx="8496496" cy="233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6694" y="2917299"/>
            <a:ext cx="135669" cy="35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88959" y="2917299"/>
            <a:ext cx="385586" cy="37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73918" y="2895870"/>
            <a:ext cx="128528" cy="35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16099" y="2910156"/>
            <a:ext cx="107107" cy="36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59" r="827"/>
          <a:stretch/>
        </p:blipFill>
        <p:spPr>
          <a:xfrm>
            <a:off x="540000" y="1700808"/>
            <a:ext cx="8568504" cy="1874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45553" y="2231889"/>
            <a:ext cx="3441719" cy="72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1" r="1660" b="-1"/>
          <a:stretch/>
        </p:blipFill>
        <p:spPr>
          <a:xfrm>
            <a:off x="540000" y="1700808"/>
            <a:ext cx="8496496" cy="2217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03372" y="3389515"/>
            <a:ext cx="342743" cy="20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88893" y="3425247"/>
            <a:ext cx="192793" cy="15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1603" y="3389515"/>
            <a:ext cx="328463" cy="20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09917" y="3389515"/>
            <a:ext cx="328463" cy="207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5008" y="3346637"/>
            <a:ext cx="328463" cy="27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628800"/>
            <a:ext cx="8640000" cy="2260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5222" y="3417057"/>
            <a:ext cx="1271008" cy="20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537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12</cp:revision>
  <dcterms:created xsi:type="dcterms:W3CDTF">2022-11-09T06:57:00Z</dcterms:created>
  <dcterms:modified xsi:type="dcterms:W3CDTF">2022-11-27T14:41:48Z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